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FC6"/>
    <a:srgbClr val="0E9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3"/>
    <p:restoredTop sz="94660"/>
  </p:normalViewPr>
  <p:slideViewPr>
    <p:cSldViewPr snapToGrid="0" showGuides="1">
      <p:cViewPr>
        <p:scale>
          <a:sx n="70" d="100"/>
          <a:sy n="70" d="100"/>
        </p:scale>
        <p:origin x="960" y="162"/>
      </p:cViewPr>
      <p:guideLst>
        <p:guide orient="horz" pos="2158"/>
        <p:guide orient="horz" pos="286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1DC579-DA41-4FE4-8F22-70284A54F454}" type="datetime1">
              <a:rPr lang="ko-KR" altLang="en-US"/>
              <a:pPr lvl="0">
                <a:defRPr/>
              </a:pPr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C0ED291-5260-4393-9DD0-9106D69D6B3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C579-DA41-4FE4-8F22-70284A54F45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6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A35FD-4BD1-45A0-9C46-F7880D3EC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700" y="1764027"/>
            <a:ext cx="5169377" cy="1401448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8000" dirty="0">
                <a:solidFill>
                  <a:srgbClr val="000000"/>
                </a:solidFill>
                <a:latin typeface="나눔고딕 ExtraBold"/>
                <a:ea typeface="은하수" panose="02020603020101020101" pitchFamily="18" charset="-127"/>
              </a:rPr>
              <a:t>트레인 </a:t>
            </a:r>
            <a:r>
              <a:rPr lang="en-US" altLang="ko-KR" sz="8000" dirty="0">
                <a:solidFill>
                  <a:srgbClr val="000000"/>
                </a:solidFill>
                <a:latin typeface="나눔고딕 ExtraBold"/>
                <a:ea typeface="은하수" panose="02020603020101020101" pitchFamily="18" charset="-127"/>
              </a:rPr>
              <a:t>TALK</a:t>
            </a:r>
            <a:endParaRPr lang="ko-KR" altLang="en-US" sz="8000" dirty="0">
              <a:solidFill>
                <a:srgbClr val="000000"/>
              </a:solidFill>
              <a:latin typeface="나눔고딕 ExtraBold"/>
              <a:ea typeface="은하수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A851B6-E040-4A53-9810-D4D050A31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0575" y="4225290"/>
            <a:ext cx="4805691" cy="2448560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1800" dirty="0">
                <a:solidFill>
                  <a:srgbClr val="000000"/>
                </a:solidFill>
              </a:rPr>
              <a:t>네트워크 프로그래밍 </a:t>
            </a:r>
            <a:r>
              <a:rPr lang="en-US" altLang="ko-KR" sz="1800" dirty="0">
                <a:solidFill>
                  <a:srgbClr val="000000"/>
                </a:solidFill>
              </a:rPr>
              <a:t>1</a:t>
            </a:r>
            <a:r>
              <a:rPr lang="ko-KR" altLang="en-US" sz="1800" dirty="0">
                <a:solidFill>
                  <a:srgbClr val="000000"/>
                </a:solidFill>
              </a:rPr>
              <a:t>팀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algn="r"/>
            <a:r>
              <a:rPr lang="en-US" altLang="ko-KR" sz="1800" dirty="0">
                <a:solidFill>
                  <a:srgbClr val="000000"/>
                </a:solidFill>
              </a:rPr>
              <a:t>2017111399 </a:t>
            </a:r>
            <a:r>
              <a:rPr lang="ko-KR" altLang="en-US" sz="1800" dirty="0" err="1">
                <a:solidFill>
                  <a:srgbClr val="000000"/>
                </a:solidFill>
              </a:rPr>
              <a:t>유병주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algn="r"/>
            <a:r>
              <a:rPr lang="en-US" altLang="ko-KR" sz="1800" dirty="0">
                <a:solidFill>
                  <a:srgbClr val="000000"/>
                </a:solidFill>
              </a:rPr>
              <a:t>2017111248 </a:t>
            </a:r>
            <a:r>
              <a:rPr lang="ko-KR" altLang="en-US" sz="1800" dirty="0" err="1">
                <a:solidFill>
                  <a:srgbClr val="000000"/>
                </a:solidFill>
              </a:rPr>
              <a:t>황성재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algn="r"/>
            <a:r>
              <a:rPr lang="en-US" altLang="ko-KR" sz="1800" dirty="0">
                <a:solidFill>
                  <a:srgbClr val="000000"/>
                </a:solidFill>
              </a:rPr>
              <a:t>2015112615 </a:t>
            </a:r>
            <a:r>
              <a:rPr lang="ko-KR" altLang="en-US" sz="1800" dirty="0">
                <a:solidFill>
                  <a:srgbClr val="000000"/>
                </a:solidFill>
              </a:rPr>
              <a:t>권영인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algn="r"/>
            <a:endParaRPr lang="ko-KR" altLang="en-US" sz="180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B2CA-FCB9-4D8B-97BA-ED33085D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1909" r="30086" b="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996747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B236C1E3-6378-485F-96B2-340F6780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86"/>
            <a:ext cx="12192000" cy="6884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-233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1525" y="1709738"/>
            <a:ext cx="5353050" cy="3438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5199" y="1893277"/>
            <a:ext cx="2926716" cy="905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Contents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9713" y="2818221"/>
            <a:ext cx="778602" cy="4469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886193" y="3608905"/>
            <a:ext cx="316243" cy="322140"/>
            <a:chOff x="1072314" y="-3731086"/>
            <a:chExt cx="815735" cy="83094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000">
                <a:latin typeface="나눔고딕"/>
                <a:ea typeface="나눔고딕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000">
                <a:latin typeface="나눔고딕"/>
                <a:ea typeface="나눔고딕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000">
                <a:latin typeface="나눔고딕"/>
                <a:ea typeface="나눔고딕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641237" y="4334185"/>
            <a:ext cx="7193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Member</a:t>
            </a:r>
            <a:endParaRPr lang="ko-KR" altLang="en-US" sz="1000" dirty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77737" y="4486586"/>
            <a:ext cx="5288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endParaRPr lang="ko-KR" altLang="en-US" sz="800">
              <a:latin typeface="나눔고딕"/>
              <a:ea typeface="나눔고딕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588677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603044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617411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631779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D9E7E701-FBED-4A9F-B3AB-F7D4E96C0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611" y1="24034" x2="48611" y2="24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6" y="3570162"/>
            <a:ext cx="439491" cy="47408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1ECC18D-4E07-4048-A05A-AF6A4A5B7280}"/>
              </a:ext>
            </a:extLst>
          </p:cNvPr>
          <p:cNvSpPr txBox="1"/>
          <p:nvPr/>
        </p:nvSpPr>
        <p:spPr>
          <a:xfrm>
            <a:off x="2597427" y="4334185"/>
            <a:ext cx="8040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Motivation</a:t>
            </a:r>
            <a:endParaRPr lang="ko-KR" altLang="en-US" sz="1000" dirty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81A91-ABC7-4670-8342-C3CE18A5BD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762" y1="44043" x2="55762" y2="44043"/>
                        <a14:foregroundMark x1="54883" y1="43555" x2="54883" y2="43555"/>
                        <a14:foregroundMark x1="54883" y1="43555" x2="54883" y2="43555"/>
                        <a14:foregroundMark x1="51953" y1="44727" x2="51953" y2="44727"/>
                        <a14:foregroundMark x1="51953" y1="44727" x2="51953" y2="44727"/>
                        <a14:foregroundMark x1="55176" y1="39258" x2="55176" y2="39258"/>
                        <a14:foregroundMark x1="55176" y1="39258" x2="55176" y2="39258"/>
                        <a14:foregroundMark x1="51563" y1="39258" x2="51563" y2="39258"/>
                        <a14:foregroundMark x1="51563" y1="39258" x2="51563" y2="39258"/>
                        <a14:foregroundMark x1="55371" y1="48730" x2="55371" y2="48730"/>
                        <a14:foregroundMark x1="55371" y1="48730" x2="55371" y2="48730"/>
                        <a14:foregroundMark x1="55176" y1="55176" x2="55176" y2="55176"/>
                        <a14:foregroundMark x1="55176" y1="55176" x2="55176" y2="55176"/>
                        <a14:foregroundMark x1="53809" y1="55664" x2="53809" y2="55664"/>
                        <a14:foregroundMark x1="53809" y1="55664" x2="53809" y2="55664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0488" y1="58398" x2="50488" y2="58398"/>
                        <a14:foregroundMark x1="50488" y1="58398" x2="50488" y2="58398"/>
                        <a14:foregroundMark x1="50488" y1="58398" x2="50488" y2="58398"/>
                        <a14:foregroundMark x1="65430" y1="41016" x2="65430" y2="41016"/>
                        <a14:foregroundMark x1="65430" y1="41016" x2="65430" y2="41016"/>
                        <a14:foregroundMark x1="65430" y1="45020" x2="65430" y2="45020"/>
                        <a14:foregroundMark x1="65430" y1="45020" x2="65430" y2="45020"/>
                        <a14:foregroundMark x1="65527" y1="47559" x2="65527" y2="47559"/>
                        <a14:foregroundMark x1="65527" y1="47559" x2="65527" y2="47559"/>
                        <a14:foregroundMark x1="65527" y1="47559" x2="65527" y2="47559"/>
                        <a14:foregroundMark x1="65527" y1="50000" x2="65527" y2="50000"/>
                        <a14:foregroundMark x1="65527" y1="50000" x2="65527" y2="50000"/>
                        <a14:foregroundMark x1="65234" y1="53613" x2="65234" y2="53613"/>
                        <a14:foregroundMark x1="65234" y1="53613" x2="65234" y2="53613"/>
                        <a14:foregroundMark x1="65234" y1="53613" x2="65234" y2="53613"/>
                        <a14:foregroundMark x1="64453" y1="55176" x2="64453" y2="55176"/>
                        <a14:foregroundMark x1="64453" y1="55176" x2="64453" y2="55176"/>
                        <a14:foregroundMark x1="64063" y1="58887" x2="64063" y2="58887"/>
                        <a14:foregroundMark x1="64063" y1="58887" x2="64063" y2="58887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2695" y1="58105" x2="62695" y2="58105"/>
                        <a14:foregroundMark x1="62695" y1="58105" x2="62695" y2="58105"/>
                        <a14:foregroundMark x1="62695" y1="58105" x2="62695" y2="58105"/>
                        <a14:foregroundMark x1="62695" y1="58105" x2="62695" y2="58105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4590" y1="59766" x2="54590" y2="59766"/>
                        <a14:foregroundMark x1="54590" y1="59766" x2="54590" y2="59766"/>
                        <a14:foregroundMark x1="54590" y1="59766" x2="54590" y2="59766"/>
                        <a14:foregroundMark x1="54590" y1="59766" x2="54199" y2="60449"/>
                        <a14:foregroundMark x1="54199" y1="60449" x2="52637" y2="60352"/>
                        <a14:foregroundMark x1="46777" y1="59766" x2="45313" y2="59082"/>
                        <a14:foregroundMark x1="53906" y1="46387" x2="52734" y2="45898"/>
                        <a14:foregroundMark x1="45020" y1="40430" x2="44656" y2="40793"/>
                        <a14:foregroundMark x1="59668" y1="55273" x2="59668" y2="55273"/>
                        <a14:foregroundMark x1="59668" y1="55273" x2="59668" y2="55273"/>
                        <a14:foregroundMark x1="64453" y1="43359" x2="64453" y2="43066"/>
                        <a14:backgroundMark x1="45996" y1="33301" x2="45996" y2="33301"/>
                        <a14:backgroundMark x1="45996" y1="33301" x2="45996" y2="33301"/>
                        <a14:backgroundMark x1="45996" y1="33301" x2="39063" y2="30566"/>
                        <a14:backgroundMark x1="39063" y1="30566" x2="36426" y2="33496"/>
                        <a14:backgroundMark x1="55859" y1="31348" x2="47559" y2="31348"/>
                        <a14:backgroundMark x1="47559" y1="31348" x2="39551" y2="34180"/>
                        <a14:backgroundMark x1="39551" y1="34180" x2="48926" y2="29199"/>
                        <a14:backgroundMark x1="48926" y1="29199" x2="57715" y2="27930"/>
                        <a14:backgroundMark x1="57715" y1="27930" x2="52539" y2="33984"/>
                        <a14:backgroundMark x1="52539" y1="33984" x2="38184" y2="39063"/>
                        <a14:backgroundMark x1="33203" y1="31836" x2="30078" y2="46875"/>
                        <a14:backgroundMark x1="30078" y1="46875" x2="29883" y2="61426"/>
                        <a14:backgroundMark x1="29883" y1="61426" x2="33887" y2="66504"/>
                        <a14:backgroundMark x1="34668" y1="66992" x2="47461" y2="66992"/>
                        <a14:backgroundMark x1="47461" y1="66992" x2="71777" y2="62598"/>
                        <a14:backgroundMark x1="63477" y1="30957" x2="70215" y2="36328"/>
                        <a14:backgroundMark x1="70215" y1="36328" x2="73047" y2="43750"/>
                        <a14:backgroundMark x1="73047" y1="43750" x2="71973" y2="54492"/>
                        <a14:backgroundMark x1="55762" y1="31934" x2="67773" y2="37305"/>
                        <a14:backgroundMark x1="34766" y1="27246" x2="28809" y2="33594"/>
                        <a14:backgroundMark x1="28809" y1="33594" x2="26660" y2="41602"/>
                        <a14:backgroundMark x1="26660" y1="41602" x2="28320" y2="47949"/>
                        <a14:backgroundMark x1="37988" y1="71582" x2="53418" y2="71582"/>
                        <a14:backgroundMark x1="53418" y1="71582" x2="62598" y2="70801"/>
                        <a14:backgroundMark x1="62598" y1="70801" x2="69238" y2="66602"/>
                        <a14:backgroundMark x1="69238" y1="66602" x2="71094" y2="59766"/>
                        <a14:backgroundMark x1="71094" y1="59766" x2="69629" y2="50684"/>
                        <a14:backgroundMark x1="43319" y1="45690" x2="43319" y2="45690"/>
                        <a14:backgroundMark x1="43319" y1="45690" x2="43319" y2="45690"/>
                        <a14:backgroundMark x1="43319" y1="45690" x2="43319" y2="45690"/>
                        <a14:backgroundMark x1="43319" y1="46121" x2="43319" y2="50431"/>
                        <a14:backgroundMark x1="43319" y1="40733" x2="43103" y2="45474"/>
                        <a14:backgroundMark x1="43319" y1="51078" x2="43319" y2="560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31650" r="23442" b="31930"/>
          <a:stretch/>
        </p:blipFill>
        <p:spPr>
          <a:xfrm>
            <a:off x="3617411" y="3428999"/>
            <a:ext cx="824486" cy="7028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8912CB-1EAF-48E9-9235-D1E135BAFF57}"/>
              </a:ext>
            </a:extLst>
          </p:cNvPr>
          <p:cNvSpPr txBox="1"/>
          <p:nvPr/>
        </p:nvSpPr>
        <p:spPr>
          <a:xfrm>
            <a:off x="3671664" y="4334185"/>
            <a:ext cx="7193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Server</a:t>
            </a:r>
            <a:endParaRPr lang="ko-KR" altLang="en-US" sz="1000" dirty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38B93B-CE46-4A8E-BF57-638E7D84B62C}"/>
              </a:ext>
            </a:extLst>
          </p:cNvPr>
          <p:cNvSpPr txBox="1"/>
          <p:nvPr/>
        </p:nvSpPr>
        <p:spPr>
          <a:xfrm>
            <a:off x="4641999" y="4334185"/>
            <a:ext cx="8040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Client</a:t>
            </a:r>
            <a:endParaRPr lang="ko-KR" altLang="en-US" sz="1000" dirty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3" name="Freeform 31">
            <a:extLst>
              <a:ext uri="{FF2B5EF4-FFF2-40B4-BE49-F238E27FC236}">
                <a16:creationId xmlns:a16="http://schemas.microsoft.com/office/drawing/2014/main" id="{2B6B3CCD-749A-4839-B0CD-3EBFDA9489F6}"/>
              </a:ext>
            </a:extLst>
          </p:cNvPr>
          <p:cNvSpPr>
            <a:spLocks noEditPoints="1"/>
          </p:cNvSpPr>
          <p:nvPr/>
        </p:nvSpPr>
        <p:spPr>
          <a:xfrm>
            <a:off x="4808843" y="3595243"/>
            <a:ext cx="411188" cy="384175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000" dirty="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3BA73-80E7-490F-A5E8-150F62C7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86"/>
            <a:ext cx="12192000" cy="68841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33647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</a:rPr>
              <a:t>프레젠테이션 제작과정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-17828" y="-39279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사다리꼴 47"/>
          <p:cNvSpPr/>
          <p:nvPr/>
        </p:nvSpPr>
        <p:spPr>
          <a:xfrm rot="10800000">
            <a:off x="-2105834" y="-52372"/>
            <a:ext cx="11578112" cy="6884186"/>
          </a:xfrm>
          <a:prstGeom prst="trapezoid">
            <a:avLst>
              <a:gd name="adj" fmla="val 30493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56BCE795-7AA9-4248-A137-70F74A7D9BCA}"/>
              </a:ext>
            </a:extLst>
          </p:cNvPr>
          <p:cNvSpPr txBox="1"/>
          <p:nvPr/>
        </p:nvSpPr>
        <p:spPr>
          <a:xfrm>
            <a:off x="1231419" y="482397"/>
            <a:ext cx="330136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Member</a:t>
            </a:r>
          </a:p>
        </p:txBody>
      </p:sp>
      <p:sp>
        <p:nvSpPr>
          <p:cNvPr id="66" name="타원 8">
            <a:extLst>
              <a:ext uri="{FF2B5EF4-FFF2-40B4-BE49-F238E27FC236}">
                <a16:creationId xmlns:a16="http://schemas.microsoft.com/office/drawing/2014/main" id="{023FEC7D-F791-4891-A010-D77BBA0C7A04}"/>
              </a:ext>
            </a:extLst>
          </p:cNvPr>
          <p:cNvSpPr/>
          <p:nvPr/>
        </p:nvSpPr>
        <p:spPr>
          <a:xfrm>
            <a:off x="388309" y="344123"/>
            <a:ext cx="843110" cy="824060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C2F2F85-5470-47AF-B7E5-6EA5C632D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611" y1="24034" x2="48611" y2="24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8" y="436893"/>
            <a:ext cx="658930" cy="63094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3BA73-80E7-490F-A5E8-150F62C7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86"/>
            <a:ext cx="12192000" cy="68841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33647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</a:rPr>
              <a:t>프레젠테이션 제작과정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-17828" y="-39279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사다리꼴 47"/>
          <p:cNvSpPr/>
          <p:nvPr/>
        </p:nvSpPr>
        <p:spPr>
          <a:xfrm rot="10800000">
            <a:off x="-2105834" y="-52372"/>
            <a:ext cx="11578112" cy="6884186"/>
          </a:xfrm>
          <a:prstGeom prst="trapezoid">
            <a:avLst>
              <a:gd name="adj" fmla="val 30493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F710A-9A49-4836-A5EC-106F1C1783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923" y1="56385" x2="25923" y2="56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276" b="31987"/>
          <a:stretch/>
        </p:blipFill>
        <p:spPr>
          <a:xfrm>
            <a:off x="476360" y="1666635"/>
            <a:ext cx="3386363" cy="138925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AA1DFA-5CA9-497D-B197-E3F4B42F6B71}"/>
              </a:ext>
            </a:extLst>
          </p:cNvPr>
          <p:cNvGrpSpPr/>
          <p:nvPr/>
        </p:nvGrpSpPr>
        <p:grpSpPr>
          <a:xfrm>
            <a:off x="3441443" y="4010195"/>
            <a:ext cx="4144983" cy="1798772"/>
            <a:chOff x="-1024593" y="2933885"/>
            <a:chExt cx="4144983" cy="1798772"/>
          </a:xfrm>
        </p:grpSpPr>
        <p:grpSp>
          <p:nvGrpSpPr>
            <p:cNvPr id="53" name="그룹 52"/>
            <p:cNvGrpSpPr/>
            <p:nvPr/>
          </p:nvGrpSpPr>
          <p:grpSpPr>
            <a:xfrm>
              <a:off x="-639417" y="4351926"/>
              <a:ext cx="373760" cy="380731"/>
              <a:chOff x="1072314" y="-3731086"/>
              <a:chExt cx="815735" cy="830949"/>
            </a:xfrm>
          </p:grpSpPr>
          <p:sp>
            <p:nvSpPr>
              <p:cNvPr id="54" name="Freeform 6"/>
              <p:cNvSpPr>
                <a:spLocks noEditPoints="1"/>
              </p:cNvSpPr>
              <p:nvPr/>
            </p:nvSpPr>
            <p:spPr>
              <a:xfrm>
                <a:off x="1072314" y="-3731086"/>
                <a:ext cx="583564" cy="735979"/>
              </a:xfrm>
              <a:custGeom>
                <a:avLst/>
                <a:gdLst>
                  <a:gd name="T0" fmla="*/ 693 w 3086"/>
                  <a:gd name="T1" fmla="*/ 2850 h 3892"/>
                  <a:gd name="T2" fmla="*/ 641 w 3086"/>
                  <a:gd name="T3" fmla="*/ 2902 h 3892"/>
                  <a:gd name="T4" fmla="*/ 631 w 3086"/>
                  <a:gd name="T5" fmla="*/ 2980 h 3892"/>
                  <a:gd name="T6" fmla="*/ 672 w 3086"/>
                  <a:gd name="T7" fmla="*/ 3043 h 3892"/>
                  <a:gd name="T8" fmla="*/ 744 w 3086"/>
                  <a:gd name="T9" fmla="*/ 3067 h 3892"/>
                  <a:gd name="T10" fmla="*/ 1643 w 3086"/>
                  <a:gd name="T11" fmla="*/ 3057 h 3892"/>
                  <a:gd name="T12" fmla="*/ 1695 w 3086"/>
                  <a:gd name="T13" fmla="*/ 3003 h 3892"/>
                  <a:gd name="T14" fmla="*/ 1704 w 3086"/>
                  <a:gd name="T15" fmla="*/ 2927 h 3892"/>
                  <a:gd name="T16" fmla="*/ 1664 w 3086"/>
                  <a:gd name="T17" fmla="*/ 2865 h 3892"/>
                  <a:gd name="T18" fmla="*/ 1592 w 3086"/>
                  <a:gd name="T19" fmla="*/ 2838 h 3892"/>
                  <a:gd name="T20" fmla="*/ 718 w 3086"/>
                  <a:gd name="T21" fmla="*/ 1637 h 3892"/>
                  <a:gd name="T22" fmla="*/ 655 w 3086"/>
                  <a:gd name="T23" fmla="*/ 1676 h 3892"/>
                  <a:gd name="T24" fmla="*/ 629 w 3086"/>
                  <a:gd name="T25" fmla="*/ 1748 h 3892"/>
                  <a:gd name="T26" fmla="*/ 655 w 3086"/>
                  <a:gd name="T27" fmla="*/ 1819 h 3892"/>
                  <a:gd name="T28" fmla="*/ 718 w 3086"/>
                  <a:gd name="T29" fmla="*/ 1859 h 3892"/>
                  <a:gd name="T30" fmla="*/ 2466 w 3086"/>
                  <a:gd name="T31" fmla="*/ 1859 h 3892"/>
                  <a:gd name="T32" fmla="*/ 2529 w 3086"/>
                  <a:gd name="T33" fmla="*/ 1819 h 3892"/>
                  <a:gd name="T34" fmla="*/ 2556 w 3086"/>
                  <a:gd name="T35" fmla="*/ 1748 h 3892"/>
                  <a:gd name="T36" fmla="*/ 2529 w 3086"/>
                  <a:gd name="T37" fmla="*/ 1676 h 3892"/>
                  <a:gd name="T38" fmla="*/ 2466 w 3086"/>
                  <a:gd name="T39" fmla="*/ 1637 h 3892"/>
                  <a:gd name="T40" fmla="*/ 1111 w 3086"/>
                  <a:gd name="T41" fmla="*/ 0 h 3892"/>
                  <a:gd name="T42" fmla="*/ 2929 w 3086"/>
                  <a:gd name="T43" fmla="*/ 15 h 3892"/>
                  <a:gd name="T44" fmla="*/ 3030 w 3086"/>
                  <a:gd name="T45" fmla="*/ 87 h 3892"/>
                  <a:gd name="T46" fmla="*/ 3082 w 3086"/>
                  <a:gd name="T47" fmla="*/ 199 h 3892"/>
                  <a:gd name="T48" fmla="*/ 3005 w 3086"/>
                  <a:gd name="T49" fmla="*/ 2041 h 3892"/>
                  <a:gd name="T50" fmla="*/ 2746 w 3086"/>
                  <a:gd name="T51" fmla="*/ 2032 h 3892"/>
                  <a:gd name="T52" fmla="*/ 2484 w 3086"/>
                  <a:gd name="T53" fmla="*/ 2088 h 3892"/>
                  <a:gd name="T54" fmla="*/ 2250 w 3086"/>
                  <a:gd name="T55" fmla="*/ 2203 h 3892"/>
                  <a:gd name="T56" fmla="*/ 718 w 3086"/>
                  <a:gd name="T57" fmla="*/ 2257 h 3892"/>
                  <a:gd name="T58" fmla="*/ 655 w 3086"/>
                  <a:gd name="T59" fmla="*/ 2298 h 3892"/>
                  <a:gd name="T60" fmla="*/ 629 w 3086"/>
                  <a:gd name="T61" fmla="*/ 2370 h 3892"/>
                  <a:gd name="T62" fmla="*/ 655 w 3086"/>
                  <a:gd name="T63" fmla="*/ 2440 h 3892"/>
                  <a:gd name="T64" fmla="*/ 718 w 3086"/>
                  <a:gd name="T65" fmla="*/ 2481 h 3892"/>
                  <a:gd name="T66" fmla="*/ 1919 w 3086"/>
                  <a:gd name="T67" fmla="*/ 2550 h 3892"/>
                  <a:gd name="T68" fmla="*/ 1821 w 3086"/>
                  <a:gd name="T69" fmla="*/ 2769 h 3892"/>
                  <a:gd name="T70" fmla="*/ 1774 w 3086"/>
                  <a:gd name="T71" fmla="*/ 3009 h 3892"/>
                  <a:gd name="T72" fmla="*/ 1787 w 3086"/>
                  <a:gd name="T73" fmla="*/ 3280 h 3892"/>
                  <a:gd name="T74" fmla="*/ 1868 w 3086"/>
                  <a:gd name="T75" fmla="*/ 3539 h 3892"/>
                  <a:gd name="T76" fmla="*/ 2009 w 3086"/>
                  <a:gd name="T77" fmla="*/ 3764 h 3892"/>
                  <a:gd name="T78" fmla="*/ 242 w 3086"/>
                  <a:gd name="T79" fmla="*/ 3892 h 3892"/>
                  <a:gd name="T80" fmla="*/ 119 w 3086"/>
                  <a:gd name="T81" fmla="*/ 3859 h 3892"/>
                  <a:gd name="T82" fmla="*/ 33 w 3086"/>
                  <a:gd name="T83" fmla="*/ 3772 h 3892"/>
                  <a:gd name="T84" fmla="*/ 0 w 3086"/>
                  <a:gd name="T85" fmla="*/ 3650 h 3892"/>
                  <a:gd name="T86" fmla="*/ 84 w 3086"/>
                  <a:gd name="T87" fmla="*/ 1110 h 3892"/>
                  <a:gd name="T88" fmla="*/ 820 w 3086"/>
                  <a:gd name="T89" fmla="*/ 1108 h 3892"/>
                  <a:gd name="T90" fmla="*/ 956 w 3086"/>
                  <a:gd name="T91" fmla="*/ 1057 h 3892"/>
                  <a:gd name="T92" fmla="*/ 1057 w 3086"/>
                  <a:gd name="T93" fmla="*/ 956 h 3892"/>
                  <a:gd name="T94" fmla="*/ 1108 w 3086"/>
                  <a:gd name="T95" fmla="*/ 820 h 3892"/>
                  <a:gd name="T96" fmla="*/ 1111 w 3086"/>
                  <a:gd name="T97" fmla="*/ 80 h 3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86" h="3892">
                    <a:moveTo>
                      <a:pt x="744" y="2838"/>
                    </a:moveTo>
                    <a:lnTo>
                      <a:pt x="718" y="2842"/>
                    </a:lnTo>
                    <a:lnTo>
                      <a:pt x="693" y="2850"/>
                    </a:lnTo>
                    <a:lnTo>
                      <a:pt x="672" y="2865"/>
                    </a:lnTo>
                    <a:lnTo>
                      <a:pt x="654" y="2882"/>
                    </a:lnTo>
                    <a:lnTo>
                      <a:pt x="641" y="2902"/>
                    </a:lnTo>
                    <a:lnTo>
                      <a:pt x="631" y="2927"/>
                    </a:lnTo>
                    <a:lnTo>
                      <a:pt x="629" y="2954"/>
                    </a:lnTo>
                    <a:lnTo>
                      <a:pt x="631" y="2980"/>
                    </a:lnTo>
                    <a:lnTo>
                      <a:pt x="641" y="3003"/>
                    </a:lnTo>
                    <a:lnTo>
                      <a:pt x="654" y="3026"/>
                    </a:lnTo>
                    <a:lnTo>
                      <a:pt x="672" y="3043"/>
                    </a:lnTo>
                    <a:lnTo>
                      <a:pt x="693" y="3057"/>
                    </a:lnTo>
                    <a:lnTo>
                      <a:pt x="718" y="3065"/>
                    </a:lnTo>
                    <a:lnTo>
                      <a:pt x="744" y="3067"/>
                    </a:lnTo>
                    <a:lnTo>
                      <a:pt x="1592" y="3067"/>
                    </a:lnTo>
                    <a:lnTo>
                      <a:pt x="1618" y="3065"/>
                    </a:lnTo>
                    <a:lnTo>
                      <a:pt x="1643" y="3057"/>
                    </a:lnTo>
                    <a:lnTo>
                      <a:pt x="1664" y="3043"/>
                    </a:lnTo>
                    <a:lnTo>
                      <a:pt x="1682" y="3026"/>
                    </a:lnTo>
                    <a:lnTo>
                      <a:pt x="1695" y="3003"/>
                    </a:lnTo>
                    <a:lnTo>
                      <a:pt x="1704" y="2980"/>
                    </a:lnTo>
                    <a:lnTo>
                      <a:pt x="1707" y="2954"/>
                    </a:lnTo>
                    <a:lnTo>
                      <a:pt x="1704" y="2927"/>
                    </a:lnTo>
                    <a:lnTo>
                      <a:pt x="1695" y="2902"/>
                    </a:lnTo>
                    <a:lnTo>
                      <a:pt x="1682" y="2882"/>
                    </a:lnTo>
                    <a:lnTo>
                      <a:pt x="1664" y="2865"/>
                    </a:lnTo>
                    <a:lnTo>
                      <a:pt x="1643" y="2850"/>
                    </a:lnTo>
                    <a:lnTo>
                      <a:pt x="1618" y="2842"/>
                    </a:lnTo>
                    <a:lnTo>
                      <a:pt x="1592" y="2838"/>
                    </a:lnTo>
                    <a:lnTo>
                      <a:pt x="744" y="2838"/>
                    </a:lnTo>
                    <a:close/>
                    <a:moveTo>
                      <a:pt x="744" y="1633"/>
                    </a:moveTo>
                    <a:lnTo>
                      <a:pt x="718" y="1637"/>
                    </a:lnTo>
                    <a:lnTo>
                      <a:pt x="693" y="1644"/>
                    </a:lnTo>
                    <a:lnTo>
                      <a:pt x="672" y="1658"/>
                    </a:lnTo>
                    <a:lnTo>
                      <a:pt x="655" y="1676"/>
                    </a:lnTo>
                    <a:lnTo>
                      <a:pt x="641" y="1697"/>
                    </a:lnTo>
                    <a:lnTo>
                      <a:pt x="633" y="1722"/>
                    </a:lnTo>
                    <a:lnTo>
                      <a:pt x="629" y="1748"/>
                    </a:lnTo>
                    <a:lnTo>
                      <a:pt x="633" y="1774"/>
                    </a:lnTo>
                    <a:lnTo>
                      <a:pt x="641" y="1798"/>
                    </a:lnTo>
                    <a:lnTo>
                      <a:pt x="655" y="1819"/>
                    </a:lnTo>
                    <a:lnTo>
                      <a:pt x="672" y="1837"/>
                    </a:lnTo>
                    <a:lnTo>
                      <a:pt x="693" y="1850"/>
                    </a:lnTo>
                    <a:lnTo>
                      <a:pt x="718" y="1859"/>
                    </a:lnTo>
                    <a:lnTo>
                      <a:pt x="744" y="1862"/>
                    </a:lnTo>
                    <a:lnTo>
                      <a:pt x="2440" y="1862"/>
                    </a:lnTo>
                    <a:lnTo>
                      <a:pt x="2466" y="1859"/>
                    </a:lnTo>
                    <a:lnTo>
                      <a:pt x="2491" y="1850"/>
                    </a:lnTo>
                    <a:lnTo>
                      <a:pt x="2512" y="1837"/>
                    </a:lnTo>
                    <a:lnTo>
                      <a:pt x="2529" y="1819"/>
                    </a:lnTo>
                    <a:lnTo>
                      <a:pt x="2544" y="1798"/>
                    </a:lnTo>
                    <a:lnTo>
                      <a:pt x="2552" y="1774"/>
                    </a:lnTo>
                    <a:lnTo>
                      <a:pt x="2556" y="1748"/>
                    </a:lnTo>
                    <a:lnTo>
                      <a:pt x="2552" y="1722"/>
                    </a:lnTo>
                    <a:lnTo>
                      <a:pt x="2544" y="1697"/>
                    </a:lnTo>
                    <a:lnTo>
                      <a:pt x="2529" y="1676"/>
                    </a:lnTo>
                    <a:lnTo>
                      <a:pt x="2512" y="1658"/>
                    </a:lnTo>
                    <a:lnTo>
                      <a:pt x="2491" y="1644"/>
                    </a:lnTo>
                    <a:lnTo>
                      <a:pt x="2466" y="1637"/>
                    </a:lnTo>
                    <a:lnTo>
                      <a:pt x="2440" y="1633"/>
                    </a:lnTo>
                    <a:lnTo>
                      <a:pt x="744" y="1633"/>
                    </a:lnTo>
                    <a:close/>
                    <a:moveTo>
                      <a:pt x="1111" y="0"/>
                    </a:moveTo>
                    <a:lnTo>
                      <a:pt x="2844" y="0"/>
                    </a:lnTo>
                    <a:lnTo>
                      <a:pt x="2887" y="4"/>
                    </a:lnTo>
                    <a:lnTo>
                      <a:pt x="2929" y="15"/>
                    </a:lnTo>
                    <a:lnTo>
                      <a:pt x="2967" y="33"/>
                    </a:lnTo>
                    <a:lnTo>
                      <a:pt x="3000" y="57"/>
                    </a:lnTo>
                    <a:lnTo>
                      <a:pt x="3030" y="87"/>
                    </a:lnTo>
                    <a:lnTo>
                      <a:pt x="3053" y="119"/>
                    </a:lnTo>
                    <a:lnTo>
                      <a:pt x="3072" y="157"/>
                    </a:lnTo>
                    <a:lnTo>
                      <a:pt x="3082" y="199"/>
                    </a:lnTo>
                    <a:lnTo>
                      <a:pt x="3086" y="242"/>
                    </a:lnTo>
                    <a:lnTo>
                      <a:pt x="3086" y="2057"/>
                    </a:lnTo>
                    <a:lnTo>
                      <a:pt x="3005" y="2041"/>
                    </a:lnTo>
                    <a:lnTo>
                      <a:pt x="2922" y="2031"/>
                    </a:lnTo>
                    <a:lnTo>
                      <a:pt x="2837" y="2028"/>
                    </a:lnTo>
                    <a:lnTo>
                      <a:pt x="2746" y="2032"/>
                    </a:lnTo>
                    <a:lnTo>
                      <a:pt x="2655" y="2042"/>
                    </a:lnTo>
                    <a:lnTo>
                      <a:pt x="2569" y="2062"/>
                    </a:lnTo>
                    <a:lnTo>
                      <a:pt x="2484" y="2088"/>
                    </a:lnTo>
                    <a:lnTo>
                      <a:pt x="2402" y="2120"/>
                    </a:lnTo>
                    <a:lnTo>
                      <a:pt x="2324" y="2159"/>
                    </a:lnTo>
                    <a:lnTo>
                      <a:pt x="2250" y="2203"/>
                    </a:lnTo>
                    <a:lnTo>
                      <a:pt x="2180" y="2254"/>
                    </a:lnTo>
                    <a:lnTo>
                      <a:pt x="744" y="2254"/>
                    </a:lnTo>
                    <a:lnTo>
                      <a:pt x="718" y="2257"/>
                    </a:lnTo>
                    <a:lnTo>
                      <a:pt x="693" y="2266"/>
                    </a:lnTo>
                    <a:lnTo>
                      <a:pt x="672" y="2279"/>
                    </a:lnTo>
                    <a:lnTo>
                      <a:pt x="655" y="2298"/>
                    </a:lnTo>
                    <a:lnTo>
                      <a:pt x="641" y="2319"/>
                    </a:lnTo>
                    <a:lnTo>
                      <a:pt x="633" y="2342"/>
                    </a:lnTo>
                    <a:lnTo>
                      <a:pt x="629" y="2370"/>
                    </a:lnTo>
                    <a:lnTo>
                      <a:pt x="633" y="2396"/>
                    </a:lnTo>
                    <a:lnTo>
                      <a:pt x="641" y="2419"/>
                    </a:lnTo>
                    <a:lnTo>
                      <a:pt x="655" y="2440"/>
                    </a:lnTo>
                    <a:lnTo>
                      <a:pt x="672" y="2459"/>
                    </a:lnTo>
                    <a:lnTo>
                      <a:pt x="693" y="2472"/>
                    </a:lnTo>
                    <a:lnTo>
                      <a:pt x="718" y="2481"/>
                    </a:lnTo>
                    <a:lnTo>
                      <a:pt x="744" y="2484"/>
                    </a:lnTo>
                    <a:lnTo>
                      <a:pt x="1962" y="2484"/>
                    </a:lnTo>
                    <a:lnTo>
                      <a:pt x="1919" y="2550"/>
                    </a:lnTo>
                    <a:lnTo>
                      <a:pt x="1881" y="2620"/>
                    </a:lnTo>
                    <a:lnTo>
                      <a:pt x="1848" y="2693"/>
                    </a:lnTo>
                    <a:lnTo>
                      <a:pt x="1821" y="2769"/>
                    </a:lnTo>
                    <a:lnTo>
                      <a:pt x="1800" y="2846"/>
                    </a:lnTo>
                    <a:lnTo>
                      <a:pt x="1783" y="2927"/>
                    </a:lnTo>
                    <a:lnTo>
                      <a:pt x="1774" y="3009"/>
                    </a:lnTo>
                    <a:lnTo>
                      <a:pt x="1771" y="3094"/>
                    </a:lnTo>
                    <a:lnTo>
                      <a:pt x="1775" y="3188"/>
                    </a:lnTo>
                    <a:lnTo>
                      <a:pt x="1787" y="3280"/>
                    </a:lnTo>
                    <a:lnTo>
                      <a:pt x="1806" y="3369"/>
                    </a:lnTo>
                    <a:lnTo>
                      <a:pt x="1834" y="3455"/>
                    </a:lnTo>
                    <a:lnTo>
                      <a:pt x="1868" y="3539"/>
                    </a:lnTo>
                    <a:lnTo>
                      <a:pt x="1908" y="3617"/>
                    </a:lnTo>
                    <a:lnTo>
                      <a:pt x="1956" y="3693"/>
                    </a:lnTo>
                    <a:lnTo>
                      <a:pt x="2009" y="3764"/>
                    </a:lnTo>
                    <a:lnTo>
                      <a:pt x="2068" y="3831"/>
                    </a:lnTo>
                    <a:lnTo>
                      <a:pt x="2131" y="3892"/>
                    </a:lnTo>
                    <a:lnTo>
                      <a:pt x="242" y="3892"/>
                    </a:lnTo>
                    <a:lnTo>
                      <a:pt x="199" y="3888"/>
                    </a:lnTo>
                    <a:lnTo>
                      <a:pt x="157" y="3876"/>
                    </a:lnTo>
                    <a:lnTo>
                      <a:pt x="119" y="3859"/>
                    </a:lnTo>
                    <a:lnTo>
                      <a:pt x="86" y="3835"/>
                    </a:lnTo>
                    <a:lnTo>
                      <a:pt x="56" y="3806"/>
                    </a:lnTo>
                    <a:lnTo>
                      <a:pt x="33" y="3772"/>
                    </a:lnTo>
                    <a:lnTo>
                      <a:pt x="14" y="3734"/>
                    </a:lnTo>
                    <a:lnTo>
                      <a:pt x="4" y="3693"/>
                    </a:lnTo>
                    <a:lnTo>
                      <a:pt x="0" y="3650"/>
                    </a:lnTo>
                    <a:lnTo>
                      <a:pt x="0" y="2156"/>
                    </a:lnTo>
                    <a:lnTo>
                      <a:pt x="0" y="1110"/>
                    </a:lnTo>
                    <a:lnTo>
                      <a:pt x="84" y="1110"/>
                    </a:lnTo>
                    <a:lnTo>
                      <a:pt x="106" y="1112"/>
                    </a:lnTo>
                    <a:lnTo>
                      <a:pt x="770" y="1112"/>
                    </a:lnTo>
                    <a:lnTo>
                      <a:pt x="820" y="1108"/>
                    </a:lnTo>
                    <a:lnTo>
                      <a:pt x="868" y="1097"/>
                    </a:lnTo>
                    <a:lnTo>
                      <a:pt x="914" y="1079"/>
                    </a:lnTo>
                    <a:lnTo>
                      <a:pt x="956" y="1057"/>
                    </a:lnTo>
                    <a:lnTo>
                      <a:pt x="994" y="1028"/>
                    </a:lnTo>
                    <a:lnTo>
                      <a:pt x="1028" y="994"/>
                    </a:lnTo>
                    <a:lnTo>
                      <a:pt x="1057" y="956"/>
                    </a:lnTo>
                    <a:lnTo>
                      <a:pt x="1079" y="914"/>
                    </a:lnTo>
                    <a:lnTo>
                      <a:pt x="1098" y="868"/>
                    </a:lnTo>
                    <a:lnTo>
                      <a:pt x="1108" y="820"/>
                    </a:lnTo>
                    <a:lnTo>
                      <a:pt x="1112" y="770"/>
                    </a:lnTo>
                    <a:lnTo>
                      <a:pt x="1112" y="106"/>
                    </a:lnTo>
                    <a:lnTo>
                      <a:pt x="1111" y="80"/>
                    </a:lnTo>
                    <a:lnTo>
                      <a:pt x="11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55" name="Freeform 7"/>
              <p:cNvSpPr/>
              <p:nvPr/>
            </p:nvSpPr>
            <p:spPr>
              <a:xfrm>
                <a:off x="1472072" y="-3546713"/>
                <a:ext cx="183806" cy="183617"/>
              </a:xfrm>
              <a:custGeom>
                <a:avLst/>
                <a:gdLst>
                  <a:gd name="T0" fmla="*/ 868 w 972"/>
                  <a:gd name="T1" fmla="*/ 0 h 971"/>
                  <a:gd name="T2" fmla="*/ 890 w 972"/>
                  <a:gd name="T3" fmla="*/ 2 h 971"/>
                  <a:gd name="T4" fmla="*/ 911 w 972"/>
                  <a:gd name="T5" fmla="*/ 10 h 971"/>
                  <a:gd name="T6" fmla="*/ 931 w 972"/>
                  <a:gd name="T7" fmla="*/ 21 h 971"/>
                  <a:gd name="T8" fmla="*/ 947 w 972"/>
                  <a:gd name="T9" fmla="*/ 37 h 971"/>
                  <a:gd name="T10" fmla="*/ 960 w 972"/>
                  <a:gd name="T11" fmla="*/ 56 h 971"/>
                  <a:gd name="T12" fmla="*/ 968 w 972"/>
                  <a:gd name="T13" fmla="*/ 77 h 971"/>
                  <a:gd name="T14" fmla="*/ 972 w 972"/>
                  <a:gd name="T15" fmla="*/ 103 h 971"/>
                  <a:gd name="T16" fmla="*/ 972 w 972"/>
                  <a:gd name="T17" fmla="*/ 767 h 971"/>
                  <a:gd name="T18" fmla="*/ 968 w 972"/>
                  <a:gd name="T19" fmla="*/ 804 h 971"/>
                  <a:gd name="T20" fmla="*/ 958 w 972"/>
                  <a:gd name="T21" fmla="*/ 838 h 971"/>
                  <a:gd name="T22" fmla="*/ 943 w 972"/>
                  <a:gd name="T23" fmla="*/ 870 h 971"/>
                  <a:gd name="T24" fmla="*/ 923 w 972"/>
                  <a:gd name="T25" fmla="*/ 898 h 971"/>
                  <a:gd name="T26" fmla="*/ 898 w 972"/>
                  <a:gd name="T27" fmla="*/ 923 h 971"/>
                  <a:gd name="T28" fmla="*/ 871 w 972"/>
                  <a:gd name="T29" fmla="*/ 942 h 971"/>
                  <a:gd name="T30" fmla="*/ 838 w 972"/>
                  <a:gd name="T31" fmla="*/ 958 h 971"/>
                  <a:gd name="T32" fmla="*/ 804 w 972"/>
                  <a:gd name="T33" fmla="*/ 967 h 971"/>
                  <a:gd name="T34" fmla="*/ 767 w 972"/>
                  <a:gd name="T35" fmla="*/ 971 h 971"/>
                  <a:gd name="T36" fmla="*/ 103 w 972"/>
                  <a:gd name="T37" fmla="*/ 971 h 971"/>
                  <a:gd name="T38" fmla="*/ 77 w 972"/>
                  <a:gd name="T39" fmla="*/ 967 h 971"/>
                  <a:gd name="T40" fmla="*/ 53 w 972"/>
                  <a:gd name="T41" fmla="*/ 959 h 971"/>
                  <a:gd name="T42" fmla="*/ 35 w 972"/>
                  <a:gd name="T43" fmla="*/ 945 h 971"/>
                  <a:gd name="T44" fmla="*/ 19 w 972"/>
                  <a:gd name="T45" fmla="*/ 928 h 971"/>
                  <a:gd name="T46" fmla="*/ 7 w 972"/>
                  <a:gd name="T47" fmla="*/ 908 h 971"/>
                  <a:gd name="T48" fmla="*/ 1 w 972"/>
                  <a:gd name="T49" fmla="*/ 886 h 971"/>
                  <a:gd name="T50" fmla="*/ 0 w 972"/>
                  <a:gd name="T51" fmla="*/ 863 h 971"/>
                  <a:gd name="T52" fmla="*/ 4 w 972"/>
                  <a:gd name="T53" fmla="*/ 839 h 971"/>
                  <a:gd name="T54" fmla="*/ 14 w 972"/>
                  <a:gd name="T55" fmla="*/ 817 h 971"/>
                  <a:gd name="T56" fmla="*/ 30 w 972"/>
                  <a:gd name="T57" fmla="*/ 797 h 971"/>
                  <a:gd name="T58" fmla="*/ 797 w 972"/>
                  <a:gd name="T59" fmla="*/ 31 h 971"/>
                  <a:gd name="T60" fmla="*/ 813 w 972"/>
                  <a:gd name="T61" fmla="*/ 17 h 971"/>
                  <a:gd name="T62" fmla="*/ 831 w 972"/>
                  <a:gd name="T63" fmla="*/ 8 h 971"/>
                  <a:gd name="T64" fmla="*/ 850 w 972"/>
                  <a:gd name="T65" fmla="*/ 2 h 971"/>
                  <a:gd name="T66" fmla="*/ 868 w 972"/>
                  <a:gd name="T67" fmla="*/ 0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2" h="971">
                    <a:moveTo>
                      <a:pt x="868" y="0"/>
                    </a:moveTo>
                    <a:lnTo>
                      <a:pt x="890" y="2"/>
                    </a:lnTo>
                    <a:lnTo>
                      <a:pt x="911" y="10"/>
                    </a:lnTo>
                    <a:lnTo>
                      <a:pt x="931" y="21"/>
                    </a:lnTo>
                    <a:lnTo>
                      <a:pt x="947" y="37"/>
                    </a:lnTo>
                    <a:lnTo>
                      <a:pt x="960" y="56"/>
                    </a:lnTo>
                    <a:lnTo>
                      <a:pt x="968" y="77"/>
                    </a:lnTo>
                    <a:lnTo>
                      <a:pt x="972" y="103"/>
                    </a:lnTo>
                    <a:lnTo>
                      <a:pt x="972" y="767"/>
                    </a:lnTo>
                    <a:lnTo>
                      <a:pt x="968" y="804"/>
                    </a:lnTo>
                    <a:lnTo>
                      <a:pt x="958" y="838"/>
                    </a:lnTo>
                    <a:lnTo>
                      <a:pt x="943" y="870"/>
                    </a:lnTo>
                    <a:lnTo>
                      <a:pt x="923" y="898"/>
                    </a:lnTo>
                    <a:lnTo>
                      <a:pt x="898" y="923"/>
                    </a:lnTo>
                    <a:lnTo>
                      <a:pt x="871" y="942"/>
                    </a:lnTo>
                    <a:lnTo>
                      <a:pt x="838" y="958"/>
                    </a:lnTo>
                    <a:lnTo>
                      <a:pt x="804" y="967"/>
                    </a:lnTo>
                    <a:lnTo>
                      <a:pt x="767" y="971"/>
                    </a:lnTo>
                    <a:lnTo>
                      <a:pt x="103" y="971"/>
                    </a:lnTo>
                    <a:lnTo>
                      <a:pt x="77" y="967"/>
                    </a:lnTo>
                    <a:lnTo>
                      <a:pt x="53" y="959"/>
                    </a:lnTo>
                    <a:lnTo>
                      <a:pt x="35" y="945"/>
                    </a:lnTo>
                    <a:lnTo>
                      <a:pt x="19" y="928"/>
                    </a:lnTo>
                    <a:lnTo>
                      <a:pt x="7" y="908"/>
                    </a:lnTo>
                    <a:lnTo>
                      <a:pt x="1" y="886"/>
                    </a:lnTo>
                    <a:lnTo>
                      <a:pt x="0" y="863"/>
                    </a:lnTo>
                    <a:lnTo>
                      <a:pt x="4" y="839"/>
                    </a:lnTo>
                    <a:lnTo>
                      <a:pt x="14" y="817"/>
                    </a:lnTo>
                    <a:lnTo>
                      <a:pt x="30" y="797"/>
                    </a:lnTo>
                    <a:lnTo>
                      <a:pt x="797" y="31"/>
                    </a:lnTo>
                    <a:lnTo>
                      <a:pt x="813" y="17"/>
                    </a:lnTo>
                    <a:lnTo>
                      <a:pt x="831" y="8"/>
                    </a:lnTo>
                    <a:lnTo>
                      <a:pt x="850" y="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56" name="Freeform 8"/>
              <p:cNvSpPr>
                <a:spLocks noEditPoints="1"/>
              </p:cNvSpPr>
              <p:nvPr/>
            </p:nvSpPr>
            <p:spPr>
              <a:xfrm>
                <a:off x="1482240" y="-3305947"/>
                <a:ext cx="405809" cy="405810"/>
              </a:xfrm>
              <a:custGeom>
                <a:avLst/>
                <a:gdLst>
                  <a:gd name="T0" fmla="*/ 796 w 2146"/>
                  <a:gd name="T1" fmla="*/ 360 h 2146"/>
                  <a:gd name="T2" fmla="*/ 616 w 2146"/>
                  <a:gd name="T3" fmla="*/ 436 h 2146"/>
                  <a:gd name="T4" fmla="*/ 473 w 2146"/>
                  <a:gd name="T5" fmla="*/ 564 h 2146"/>
                  <a:gd name="T6" fmla="*/ 379 w 2146"/>
                  <a:gd name="T7" fmla="*/ 732 h 2146"/>
                  <a:gd name="T8" fmla="*/ 345 w 2146"/>
                  <a:gd name="T9" fmla="*/ 930 h 2146"/>
                  <a:gd name="T10" fmla="*/ 379 w 2146"/>
                  <a:gd name="T11" fmla="*/ 1126 h 2146"/>
                  <a:gd name="T12" fmla="*/ 473 w 2146"/>
                  <a:gd name="T13" fmla="*/ 1295 h 2146"/>
                  <a:gd name="T14" fmla="*/ 616 w 2146"/>
                  <a:gd name="T15" fmla="*/ 1423 h 2146"/>
                  <a:gd name="T16" fmla="*/ 796 w 2146"/>
                  <a:gd name="T17" fmla="*/ 1498 h 2146"/>
                  <a:gd name="T18" fmla="*/ 995 w 2146"/>
                  <a:gd name="T19" fmla="*/ 1510 h 2146"/>
                  <a:gd name="T20" fmla="*/ 1178 w 2146"/>
                  <a:gd name="T21" fmla="*/ 1457 h 2146"/>
                  <a:gd name="T22" fmla="*/ 1283 w 2146"/>
                  <a:gd name="T23" fmla="*/ 1394 h 2146"/>
                  <a:gd name="T24" fmla="*/ 1398 w 2146"/>
                  <a:gd name="T25" fmla="*/ 1278 h 2146"/>
                  <a:gd name="T26" fmla="*/ 1483 w 2146"/>
                  <a:gd name="T27" fmla="*/ 1116 h 2146"/>
                  <a:gd name="T28" fmla="*/ 1513 w 2146"/>
                  <a:gd name="T29" fmla="*/ 930 h 2146"/>
                  <a:gd name="T30" fmla="*/ 1483 w 2146"/>
                  <a:gd name="T31" fmla="*/ 742 h 2146"/>
                  <a:gd name="T32" fmla="*/ 1398 w 2146"/>
                  <a:gd name="T33" fmla="*/ 580 h 2146"/>
                  <a:gd name="T34" fmla="*/ 1283 w 2146"/>
                  <a:gd name="T35" fmla="*/ 464 h 2146"/>
                  <a:gd name="T36" fmla="*/ 1178 w 2146"/>
                  <a:gd name="T37" fmla="*/ 401 h 2146"/>
                  <a:gd name="T38" fmla="*/ 995 w 2146"/>
                  <a:gd name="T39" fmla="*/ 348 h 2146"/>
                  <a:gd name="T40" fmla="*/ 1014 w 2146"/>
                  <a:gd name="T41" fmla="*/ 4 h 2146"/>
                  <a:gd name="T42" fmla="*/ 1247 w 2146"/>
                  <a:gd name="T43" fmla="*/ 56 h 2146"/>
                  <a:gd name="T44" fmla="*/ 1388 w 2146"/>
                  <a:gd name="T45" fmla="*/ 122 h 2146"/>
                  <a:gd name="T46" fmla="*/ 1579 w 2146"/>
                  <a:gd name="T47" fmla="*/ 267 h 2146"/>
                  <a:gd name="T48" fmla="*/ 1728 w 2146"/>
                  <a:gd name="T49" fmla="*/ 456 h 2146"/>
                  <a:gd name="T50" fmla="*/ 1824 w 2146"/>
                  <a:gd name="T51" fmla="*/ 680 h 2146"/>
                  <a:gd name="T52" fmla="*/ 1858 w 2146"/>
                  <a:gd name="T53" fmla="*/ 928 h 2146"/>
                  <a:gd name="T54" fmla="*/ 1826 w 2146"/>
                  <a:gd name="T55" fmla="*/ 1169 h 2146"/>
                  <a:gd name="T56" fmla="*/ 1736 w 2146"/>
                  <a:gd name="T57" fmla="*/ 1386 h 2146"/>
                  <a:gd name="T58" fmla="*/ 2095 w 2146"/>
                  <a:gd name="T59" fmla="*/ 1853 h 2146"/>
                  <a:gd name="T60" fmla="*/ 2142 w 2146"/>
                  <a:gd name="T61" fmla="*/ 1940 h 2146"/>
                  <a:gd name="T62" fmla="*/ 2133 w 2146"/>
                  <a:gd name="T63" fmla="*/ 2038 h 2146"/>
                  <a:gd name="T64" fmla="*/ 2069 w 2146"/>
                  <a:gd name="T65" fmla="*/ 2117 h 2146"/>
                  <a:gd name="T66" fmla="*/ 1974 w 2146"/>
                  <a:gd name="T67" fmla="*/ 2146 h 2146"/>
                  <a:gd name="T68" fmla="*/ 1879 w 2146"/>
                  <a:gd name="T69" fmla="*/ 2117 h 2146"/>
                  <a:gd name="T70" fmla="*/ 1453 w 2146"/>
                  <a:gd name="T71" fmla="*/ 1694 h 2146"/>
                  <a:gd name="T72" fmla="*/ 1259 w 2146"/>
                  <a:gd name="T73" fmla="*/ 1796 h 2146"/>
                  <a:gd name="T74" fmla="*/ 1042 w 2146"/>
                  <a:gd name="T75" fmla="*/ 1850 h 2146"/>
                  <a:gd name="T76" fmla="*/ 843 w 2146"/>
                  <a:gd name="T77" fmla="*/ 1853 h 2146"/>
                  <a:gd name="T78" fmla="*/ 599 w 2146"/>
                  <a:gd name="T79" fmla="*/ 1796 h 2146"/>
                  <a:gd name="T80" fmla="*/ 391 w 2146"/>
                  <a:gd name="T81" fmla="*/ 1685 h 2146"/>
                  <a:gd name="T82" fmla="*/ 217 w 2146"/>
                  <a:gd name="T83" fmla="*/ 1524 h 2146"/>
                  <a:gd name="T84" fmla="*/ 90 w 2146"/>
                  <a:gd name="T85" fmla="*/ 1325 h 2146"/>
                  <a:gd name="T86" fmla="*/ 15 w 2146"/>
                  <a:gd name="T87" fmla="*/ 1095 h 2146"/>
                  <a:gd name="T88" fmla="*/ 4 w 2146"/>
                  <a:gd name="T89" fmla="*/ 842 h 2146"/>
                  <a:gd name="T90" fmla="*/ 61 w 2146"/>
                  <a:gd name="T91" fmla="*/ 597 h 2146"/>
                  <a:gd name="T92" fmla="*/ 179 w 2146"/>
                  <a:gd name="T93" fmla="*/ 382 h 2146"/>
                  <a:gd name="T94" fmla="*/ 338 w 2146"/>
                  <a:gd name="T95" fmla="*/ 214 h 2146"/>
                  <a:gd name="T96" fmla="*/ 531 w 2146"/>
                  <a:gd name="T97" fmla="*/ 90 h 2146"/>
                  <a:gd name="T98" fmla="*/ 762 w 2146"/>
                  <a:gd name="T99" fmla="*/ 16 h 2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6" h="2146">
                    <a:moveTo>
                      <a:pt x="929" y="344"/>
                    </a:moveTo>
                    <a:lnTo>
                      <a:pt x="861" y="348"/>
                    </a:lnTo>
                    <a:lnTo>
                      <a:pt x="796" y="360"/>
                    </a:lnTo>
                    <a:lnTo>
                      <a:pt x="731" y="378"/>
                    </a:lnTo>
                    <a:lnTo>
                      <a:pt x="672" y="405"/>
                    </a:lnTo>
                    <a:lnTo>
                      <a:pt x="616" y="436"/>
                    </a:lnTo>
                    <a:lnTo>
                      <a:pt x="564" y="474"/>
                    </a:lnTo>
                    <a:lnTo>
                      <a:pt x="515" y="516"/>
                    </a:lnTo>
                    <a:lnTo>
                      <a:pt x="473" y="564"/>
                    </a:lnTo>
                    <a:lnTo>
                      <a:pt x="435" y="617"/>
                    </a:lnTo>
                    <a:lnTo>
                      <a:pt x="404" y="673"/>
                    </a:lnTo>
                    <a:lnTo>
                      <a:pt x="379" y="732"/>
                    </a:lnTo>
                    <a:lnTo>
                      <a:pt x="359" y="795"/>
                    </a:lnTo>
                    <a:lnTo>
                      <a:pt x="349" y="862"/>
                    </a:lnTo>
                    <a:lnTo>
                      <a:pt x="345" y="930"/>
                    </a:lnTo>
                    <a:lnTo>
                      <a:pt x="349" y="998"/>
                    </a:lnTo>
                    <a:lnTo>
                      <a:pt x="359" y="1063"/>
                    </a:lnTo>
                    <a:lnTo>
                      <a:pt x="379" y="1126"/>
                    </a:lnTo>
                    <a:lnTo>
                      <a:pt x="404" y="1186"/>
                    </a:lnTo>
                    <a:lnTo>
                      <a:pt x="435" y="1242"/>
                    </a:lnTo>
                    <a:lnTo>
                      <a:pt x="473" y="1295"/>
                    </a:lnTo>
                    <a:lnTo>
                      <a:pt x="515" y="1342"/>
                    </a:lnTo>
                    <a:lnTo>
                      <a:pt x="564" y="1385"/>
                    </a:lnTo>
                    <a:lnTo>
                      <a:pt x="616" y="1423"/>
                    </a:lnTo>
                    <a:lnTo>
                      <a:pt x="672" y="1455"/>
                    </a:lnTo>
                    <a:lnTo>
                      <a:pt x="733" y="1479"/>
                    </a:lnTo>
                    <a:lnTo>
                      <a:pt x="796" y="1498"/>
                    </a:lnTo>
                    <a:lnTo>
                      <a:pt x="861" y="1510"/>
                    </a:lnTo>
                    <a:lnTo>
                      <a:pt x="929" y="1513"/>
                    </a:lnTo>
                    <a:lnTo>
                      <a:pt x="995" y="1510"/>
                    </a:lnTo>
                    <a:lnTo>
                      <a:pt x="1059" y="1499"/>
                    </a:lnTo>
                    <a:lnTo>
                      <a:pt x="1120" y="1482"/>
                    </a:lnTo>
                    <a:lnTo>
                      <a:pt x="1178" y="1457"/>
                    </a:lnTo>
                    <a:lnTo>
                      <a:pt x="1213" y="1440"/>
                    </a:lnTo>
                    <a:lnTo>
                      <a:pt x="1247" y="1419"/>
                    </a:lnTo>
                    <a:lnTo>
                      <a:pt x="1283" y="1394"/>
                    </a:lnTo>
                    <a:lnTo>
                      <a:pt x="1316" y="1367"/>
                    </a:lnTo>
                    <a:lnTo>
                      <a:pt x="1359" y="1325"/>
                    </a:lnTo>
                    <a:lnTo>
                      <a:pt x="1398" y="1278"/>
                    </a:lnTo>
                    <a:lnTo>
                      <a:pt x="1432" y="1227"/>
                    </a:lnTo>
                    <a:lnTo>
                      <a:pt x="1461" y="1173"/>
                    </a:lnTo>
                    <a:lnTo>
                      <a:pt x="1483" y="1116"/>
                    </a:lnTo>
                    <a:lnTo>
                      <a:pt x="1500" y="1057"/>
                    </a:lnTo>
                    <a:lnTo>
                      <a:pt x="1511" y="994"/>
                    </a:lnTo>
                    <a:lnTo>
                      <a:pt x="1513" y="930"/>
                    </a:lnTo>
                    <a:lnTo>
                      <a:pt x="1511" y="865"/>
                    </a:lnTo>
                    <a:lnTo>
                      <a:pt x="1500" y="803"/>
                    </a:lnTo>
                    <a:lnTo>
                      <a:pt x="1483" y="742"/>
                    </a:lnTo>
                    <a:lnTo>
                      <a:pt x="1461" y="685"/>
                    </a:lnTo>
                    <a:lnTo>
                      <a:pt x="1432" y="631"/>
                    </a:lnTo>
                    <a:lnTo>
                      <a:pt x="1398" y="580"/>
                    </a:lnTo>
                    <a:lnTo>
                      <a:pt x="1359" y="534"/>
                    </a:lnTo>
                    <a:lnTo>
                      <a:pt x="1316" y="491"/>
                    </a:lnTo>
                    <a:lnTo>
                      <a:pt x="1283" y="464"/>
                    </a:lnTo>
                    <a:lnTo>
                      <a:pt x="1247" y="439"/>
                    </a:lnTo>
                    <a:lnTo>
                      <a:pt x="1213" y="419"/>
                    </a:lnTo>
                    <a:lnTo>
                      <a:pt x="1178" y="401"/>
                    </a:lnTo>
                    <a:lnTo>
                      <a:pt x="1120" y="377"/>
                    </a:lnTo>
                    <a:lnTo>
                      <a:pt x="1059" y="359"/>
                    </a:lnTo>
                    <a:lnTo>
                      <a:pt x="995" y="348"/>
                    </a:lnTo>
                    <a:lnTo>
                      <a:pt x="929" y="344"/>
                    </a:lnTo>
                    <a:close/>
                    <a:moveTo>
                      <a:pt x="929" y="0"/>
                    </a:moveTo>
                    <a:lnTo>
                      <a:pt x="1014" y="4"/>
                    </a:lnTo>
                    <a:lnTo>
                      <a:pt x="1097" y="16"/>
                    </a:lnTo>
                    <a:lnTo>
                      <a:pt x="1178" y="34"/>
                    </a:lnTo>
                    <a:lnTo>
                      <a:pt x="1247" y="56"/>
                    </a:lnTo>
                    <a:lnTo>
                      <a:pt x="1282" y="70"/>
                    </a:lnTo>
                    <a:lnTo>
                      <a:pt x="1316" y="85"/>
                    </a:lnTo>
                    <a:lnTo>
                      <a:pt x="1388" y="122"/>
                    </a:lnTo>
                    <a:lnTo>
                      <a:pt x="1456" y="165"/>
                    </a:lnTo>
                    <a:lnTo>
                      <a:pt x="1520" y="214"/>
                    </a:lnTo>
                    <a:lnTo>
                      <a:pt x="1579" y="267"/>
                    </a:lnTo>
                    <a:lnTo>
                      <a:pt x="1634" y="326"/>
                    </a:lnTo>
                    <a:lnTo>
                      <a:pt x="1684" y="389"/>
                    </a:lnTo>
                    <a:lnTo>
                      <a:pt x="1728" y="456"/>
                    </a:lnTo>
                    <a:lnTo>
                      <a:pt x="1766" y="528"/>
                    </a:lnTo>
                    <a:lnTo>
                      <a:pt x="1798" y="602"/>
                    </a:lnTo>
                    <a:lnTo>
                      <a:pt x="1824" y="680"/>
                    </a:lnTo>
                    <a:lnTo>
                      <a:pt x="1842" y="761"/>
                    </a:lnTo>
                    <a:lnTo>
                      <a:pt x="1854" y="843"/>
                    </a:lnTo>
                    <a:lnTo>
                      <a:pt x="1858" y="928"/>
                    </a:lnTo>
                    <a:lnTo>
                      <a:pt x="1854" y="1011"/>
                    </a:lnTo>
                    <a:lnTo>
                      <a:pt x="1843" y="1092"/>
                    </a:lnTo>
                    <a:lnTo>
                      <a:pt x="1826" y="1169"/>
                    </a:lnTo>
                    <a:lnTo>
                      <a:pt x="1802" y="1245"/>
                    </a:lnTo>
                    <a:lnTo>
                      <a:pt x="1773" y="1317"/>
                    </a:lnTo>
                    <a:lnTo>
                      <a:pt x="1736" y="1386"/>
                    </a:lnTo>
                    <a:lnTo>
                      <a:pt x="1695" y="1452"/>
                    </a:lnTo>
                    <a:lnTo>
                      <a:pt x="1795" y="1551"/>
                    </a:lnTo>
                    <a:lnTo>
                      <a:pt x="2095" y="1853"/>
                    </a:lnTo>
                    <a:lnTo>
                      <a:pt x="2117" y="1879"/>
                    </a:lnTo>
                    <a:lnTo>
                      <a:pt x="2133" y="1909"/>
                    </a:lnTo>
                    <a:lnTo>
                      <a:pt x="2142" y="1940"/>
                    </a:lnTo>
                    <a:lnTo>
                      <a:pt x="2146" y="1973"/>
                    </a:lnTo>
                    <a:lnTo>
                      <a:pt x="2142" y="2006"/>
                    </a:lnTo>
                    <a:lnTo>
                      <a:pt x="2133" y="2038"/>
                    </a:lnTo>
                    <a:lnTo>
                      <a:pt x="2117" y="2069"/>
                    </a:lnTo>
                    <a:lnTo>
                      <a:pt x="2095" y="2095"/>
                    </a:lnTo>
                    <a:lnTo>
                      <a:pt x="2069" y="2117"/>
                    </a:lnTo>
                    <a:lnTo>
                      <a:pt x="2039" y="2133"/>
                    </a:lnTo>
                    <a:lnTo>
                      <a:pt x="2007" y="2142"/>
                    </a:lnTo>
                    <a:lnTo>
                      <a:pt x="1974" y="2146"/>
                    </a:lnTo>
                    <a:lnTo>
                      <a:pt x="1940" y="2142"/>
                    </a:lnTo>
                    <a:lnTo>
                      <a:pt x="1909" y="2133"/>
                    </a:lnTo>
                    <a:lnTo>
                      <a:pt x="1879" y="2117"/>
                    </a:lnTo>
                    <a:lnTo>
                      <a:pt x="1853" y="2095"/>
                    </a:lnTo>
                    <a:lnTo>
                      <a:pt x="1502" y="1745"/>
                    </a:lnTo>
                    <a:lnTo>
                      <a:pt x="1453" y="1694"/>
                    </a:lnTo>
                    <a:lnTo>
                      <a:pt x="1392" y="1733"/>
                    </a:lnTo>
                    <a:lnTo>
                      <a:pt x="1326" y="1767"/>
                    </a:lnTo>
                    <a:lnTo>
                      <a:pt x="1259" y="1796"/>
                    </a:lnTo>
                    <a:lnTo>
                      <a:pt x="1189" y="1820"/>
                    </a:lnTo>
                    <a:lnTo>
                      <a:pt x="1117" y="1838"/>
                    </a:lnTo>
                    <a:lnTo>
                      <a:pt x="1042" y="1850"/>
                    </a:lnTo>
                    <a:lnTo>
                      <a:pt x="986" y="1855"/>
                    </a:lnTo>
                    <a:lnTo>
                      <a:pt x="929" y="1856"/>
                    </a:lnTo>
                    <a:lnTo>
                      <a:pt x="843" y="1853"/>
                    </a:lnTo>
                    <a:lnTo>
                      <a:pt x="759" y="1841"/>
                    </a:lnTo>
                    <a:lnTo>
                      <a:pt x="678" y="1822"/>
                    </a:lnTo>
                    <a:lnTo>
                      <a:pt x="599" y="1796"/>
                    </a:lnTo>
                    <a:lnTo>
                      <a:pt x="526" y="1765"/>
                    </a:lnTo>
                    <a:lnTo>
                      <a:pt x="456" y="1728"/>
                    </a:lnTo>
                    <a:lnTo>
                      <a:pt x="391" y="1685"/>
                    </a:lnTo>
                    <a:lnTo>
                      <a:pt x="328" y="1637"/>
                    </a:lnTo>
                    <a:lnTo>
                      <a:pt x="270" y="1583"/>
                    </a:lnTo>
                    <a:lnTo>
                      <a:pt x="217" y="1524"/>
                    </a:lnTo>
                    <a:lnTo>
                      <a:pt x="169" y="1461"/>
                    </a:lnTo>
                    <a:lnTo>
                      <a:pt x="126" y="1394"/>
                    </a:lnTo>
                    <a:lnTo>
                      <a:pt x="90" y="1325"/>
                    </a:lnTo>
                    <a:lnTo>
                      <a:pt x="58" y="1250"/>
                    </a:lnTo>
                    <a:lnTo>
                      <a:pt x="33" y="1174"/>
                    </a:lnTo>
                    <a:lnTo>
                      <a:pt x="15" y="1095"/>
                    </a:lnTo>
                    <a:lnTo>
                      <a:pt x="4" y="1013"/>
                    </a:lnTo>
                    <a:lnTo>
                      <a:pt x="0" y="928"/>
                    </a:lnTo>
                    <a:lnTo>
                      <a:pt x="4" y="842"/>
                    </a:lnTo>
                    <a:lnTo>
                      <a:pt x="16" y="758"/>
                    </a:lnTo>
                    <a:lnTo>
                      <a:pt x="35" y="677"/>
                    </a:lnTo>
                    <a:lnTo>
                      <a:pt x="61" y="597"/>
                    </a:lnTo>
                    <a:lnTo>
                      <a:pt x="93" y="522"/>
                    </a:lnTo>
                    <a:lnTo>
                      <a:pt x="133" y="450"/>
                    </a:lnTo>
                    <a:lnTo>
                      <a:pt x="179" y="382"/>
                    </a:lnTo>
                    <a:lnTo>
                      <a:pt x="230" y="320"/>
                    </a:lnTo>
                    <a:lnTo>
                      <a:pt x="282" y="263"/>
                    </a:lnTo>
                    <a:lnTo>
                      <a:pt x="338" y="214"/>
                    </a:lnTo>
                    <a:lnTo>
                      <a:pt x="399" y="166"/>
                    </a:lnTo>
                    <a:lnTo>
                      <a:pt x="463" y="126"/>
                    </a:lnTo>
                    <a:lnTo>
                      <a:pt x="531" y="90"/>
                    </a:lnTo>
                    <a:lnTo>
                      <a:pt x="606" y="59"/>
                    </a:lnTo>
                    <a:lnTo>
                      <a:pt x="682" y="34"/>
                    </a:lnTo>
                    <a:lnTo>
                      <a:pt x="762" y="16"/>
                    </a:lnTo>
                    <a:lnTo>
                      <a:pt x="844" y="4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</p:grp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A15A4E76-E1F9-44E9-98C3-52D33DA89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65033" y="4017211"/>
              <a:ext cx="386922" cy="329779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739A4350-F96D-4771-ACB9-229D3A51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t="28671" r="58686" b="43837"/>
            <a:stretch/>
          </p:blipFill>
          <p:spPr>
            <a:xfrm>
              <a:off x="-400373" y="2943552"/>
              <a:ext cx="628153" cy="86894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7C2FC959-FFA1-4BA1-93AA-2BAD11001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10" b="40136"/>
            <a:stretch/>
          </p:blipFill>
          <p:spPr>
            <a:xfrm>
              <a:off x="-1024593" y="3838679"/>
              <a:ext cx="3273383" cy="152346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5D281484-3C4C-411F-9E73-84B7E40A7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t="28671" r="58686" b="43837"/>
            <a:stretch/>
          </p:blipFill>
          <p:spPr>
            <a:xfrm>
              <a:off x="287940" y="2933885"/>
              <a:ext cx="628153" cy="86894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C76058C1-51D3-432B-8593-03550B85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-522690" y="4017211"/>
              <a:ext cx="386922" cy="329779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25A92B15-DDEE-4F9A-A7BE-A5FCAB9F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732108" y="4025272"/>
              <a:ext cx="386922" cy="329779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6FAA46C2-8FD5-4B7F-8603-4DEEE669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2230940" y="4023036"/>
              <a:ext cx="386922" cy="329779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8B70C490-F318-485A-8CC8-A5898CE0E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10" b="40136"/>
            <a:stretch/>
          </p:blipFill>
          <p:spPr>
            <a:xfrm>
              <a:off x="2207200" y="3810777"/>
              <a:ext cx="913190" cy="152346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BDE098BD-8344-4AA8-AF16-E0DE3265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t="28671" r="58686" b="43837"/>
            <a:stretch/>
          </p:blipFill>
          <p:spPr>
            <a:xfrm>
              <a:off x="2337019" y="2933885"/>
              <a:ext cx="628153" cy="86894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FCDAABFE-4A3A-4035-86F6-51ECC9DE2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2678391" y="4016423"/>
              <a:ext cx="386922" cy="329779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38487AEF-F376-4C39-B627-B794DD8CE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t="28671" r="58686" b="43837"/>
            <a:stretch/>
          </p:blipFill>
          <p:spPr>
            <a:xfrm>
              <a:off x="983983" y="2951812"/>
              <a:ext cx="628153" cy="86894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DDAA3C84-35C9-492B-879C-C1DEF765B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1836" y1="41504" x2="31836" y2="41504"/>
                          <a14:foregroundMark x1="32422" y1="52441" x2="32422" y2="52441"/>
                          <a14:foregroundMark x1="49805" y1="52246" x2="49805" y2="52246"/>
                          <a14:foregroundMark x1="46484" y1="58008" x2="46484" y2="58008"/>
                          <a14:foregroundMark x1="22949" y1="64941" x2="22949" y2="64941"/>
                          <a14:foregroundMark x1="40625" y1="65723" x2="40625" y2="65723"/>
                          <a14:foregroundMark x1="60352" y1="66016" x2="60352" y2="6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59787" r="71140" b="29779"/>
            <a:stretch/>
          </p:blipFill>
          <p:spPr>
            <a:xfrm>
              <a:off x="1297244" y="4017211"/>
              <a:ext cx="386922" cy="329779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800F5A8-8451-4FDD-84FF-ED0FD3BEDDC3}"/>
              </a:ext>
            </a:extLst>
          </p:cNvPr>
          <p:cNvGrpSpPr/>
          <p:nvPr/>
        </p:nvGrpSpPr>
        <p:grpSpPr>
          <a:xfrm>
            <a:off x="3463847" y="1650062"/>
            <a:ext cx="4144983" cy="1421166"/>
            <a:chOff x="-429040" y="4497555"/>
            <a:chExt cx="4144983" cy="1421166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8B54B93-0AAD-4AEC-9980-1B697ABE2B7D}"/>
                </a:ext>
              </a:extLst>
            </p:cNvPr>
            <p:cNvGrpSpPr/>
            <p:nvPr/>
          </p:nvGrpSpPr>
          <p:grpSpPr>
            <a:xfrm>
              <a:off x="287980" y="5369346"/>
              <a:ext cx="373760" cy="380731"/>
              <a:chOff x="1072314" y="-3731086"/>
              <a:chExt cx="815735" cy="830949"/>
            </a:xfrm>
          </p:grpSpPr>
          <p:sp>
            <p:nvSpPr>
              <p:cNvPr id="158" name="Freeform 6">
                <a:extLst>
                  <a:ext uri="{FF2B5EF4-FFF2-40B4-BE49-F238E27FC236}">
                    <a16:creationId xmlns:a16="http://schemas.microsoft.com/office/drawing/2014/main" id="{4740D7A1-64A9-46A2-B6EE-A64235DA67FA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072314" y="-3731086"/>
                <a:ext cx="583564" cy="735979"/>
              </a:xfrm>
              <a:custGeom>
                <a:avLst/>
                <a:gdLst>
                  <a:gd name="T0" fmla="*/ 693 w 3086"/>
                  <a:gd name="T1" fmla="*/ 2850 h 3892"/>
                  <a:gd name="T2" fmla="*/ 641 w 3086"/>
                  <a:gd name="T3" fmla="*/ 2902 h 3892"/>
                  <a:gd name="T4" fmla="*/ 631 w 3086"/>
                  <a:gd name="T5" fmla="*/ 2980 h 3892"/>
                  <a:gd name="T6" fmla="*/ 672 w 3086"/>
                  <a:gd name="T7" fmla="*/ 3043 h 3892"/>
                  <a:gd name="T8" fmla="*/ 744 w 3086"/>
                  <a:gd name="T9" fmla="*/ 3067 h 3892"/>
                  <a:gd name="T10" fmla="*/ 1643 w 3086"/>
                  <a:gd name="T11" fmla="*/ 3057 h 3892"/>
                  <a:gd name="T12" fmla="*/ 1695 w 3086"/>
                  <a:gd name="T13" fmla="*/ 3003 h 3892"/>
                  <a:gd name="T14" fmla="*/ 1704 w 3086"/>
                  <a:gd name="T15" fmla="*/ 2927 h 3892"/>
                  <a:gd name="T16" fmla="*/ 1664 w 3086"/>
                  <a:gd name="T17" fmla="*/ 2865 h 3892"/>
                  <a:gd name="T18" fmla="*/ 1592 w 3086"/>
                  <a:gd name="T19" fmla="*/ 2838 h 3892"/>
                  <a:gd name="T20" fmla="*/ 718 w 3086"/>
                  <a:gd name="T21" fmla="*/ 1637 h 3892"/>
                  <a:gd name="T22" fmla="*/ 655 w 3086"/>
                  <a:gd name="T23" fmla="*/ 1676 h 3892"/>
                  <a:gd name="T24" fmla="*/ 629 w 3086"/>
                  <a:gd name="T25" fmla="*/ 1748 h 3892"/>
                  <a:gd name="T26" fmla="*/ 655 w 3086"/>
                  <a:gd name="T27" fmla="*/ 1819 h 3892"/>
                  <a:gd name="T28" fmla="*/ 718 w 3086"/>
                  <a:gd name="T29" fmla="*/ 1859 h 3892"/>
                  <a:gd name="T30" fmla="*/ 2466 w 3086"/>
                  <a:gd name="T31" fmla="*/ 1859 h 3892"/>
                  <a:gd name="T32" fmla="*/ 2529 w 3086"/>
                  <a:gd name="T33" fmla="*/ 1819 h 3892"/>
                  <a:gd name="T34" fmla="*/ 2556 w 3086"/>
                  <a:gd name="T35" fmla="*/ 1748 h 3892"/>
                  <a:gd name="T36" fmla="*/ 2529 w 3086"/>
                  <a:gd name="T37" fmla="*/ 1676 h 3892"/>
                  <a:gd name="T38" fmla="*/ 2466 w 3086"/>
                  <a:gd name="T39" fmla="*/ 1637 h 3892"/>
                  <a:gd name="T40" fmla="*/ 1111 w 3086"/>
                  <a:gd name="T41" fmla="*/ 0 h 3892"/>
                  <a:gd name="T42" fmla="*/ 2929 w 3086"/>
                  <a:gd name="T43" fmla="*/ 15 h 3892"/>
                  <a:gd name="T44" fmla="*/ 3030 w 3086"/>
                  <a:gd name="T45" fmla="*/ 87 h 3892"/>
                  <a:gd name="T46" fmla="*/ 3082 w 3086"/>
                  <a:gd name="T47" fmla="*/ 199 h 3892"/>
                  <a:gd name="T48" fmla="*/ 3005 w 3086"/>
                  <a:gd name="T49" fmla="*/ 2041 h 3892"/>
                  <a:gd name="T50" fmla="*/ 2746 w 3086"/>
                  <a:gd name="T51" fmla="*/ 2032 h 3892"/>
                  <a:gd name="T52" fmla="*/ 2484 w 3086"/>
                  <a:gd name="T53" fmla="*/ 2088 h 3892"/>
                  <a:gd name="T54" fmla="*/ 2250 w 3086"/>
                  <a:gd name="T55" fmla="*/ 2203 h 3892"/>
                  <a:gd name="T56" fmla="*/ 718 w 3086"/>
                  <a:gd name="T57" fmla="*/ 2257 h 3892"/>
                  <a:gd name="T58" fmla="*/ 655 w 3086"/>
                  <a:gd name="T59" fmla="*/ 2298 h 3892"/>
                  <a:gd name="T60" fmla="*/ 629 w 3086"/>
                  <a:gd name="T61" fmla="*/ 2370 h 3892"/>
                  <a:gd name="T62" fmla="*/ 655 w 3086"/>
                  <a:gd name="T63" fmla="*/ 2440 h 3892"/>
                  <a:gd name="T64" fmla="*/ 718 w 3086"/>
                  <a:gd name="T65" fmla="*/ 2481 h 3892"/>
                  <a:gd name="T66" fmla="*/ 1919 w 3086"/>
                  <a:gd name="T67" fmla="*/ 2550 h 3892"/>
                  <a:gd name="T68" fmla="*/ 1821 w 3086"/>
                  <a:gd name="T69" fmla="*/ 2769 h 3892"/>
                  <a:gd name="T70" fmla="*/ 1774 w 3086"/>
                  <a:gd name="T71" fmla="*/ 3009 h 3892"/>
                  <a:gd name="T72" fmla="*/ 1787 w 3086"/>
                  <a:gd name="T73" fmla="*/ 3280 h 3892"/>
                  <a:gd name="T74" fmla="*/ 1868 w 3086"/>
                  <a:gd name="T75" fmla="*/ 3539 h 3892"/>
                  <a:gd name="T76" fmla="*/ 2009 w 3086"/>
                  <a:gd name="T77" fmla="*/ 3764 h 3892"/>
                  <a:gd name="T78" fmla="*/ 242 w 3086"/>
                  <a:gd name="T79" fmla="*/ 3892 h 3892"/>
                  <a:gd name="T80" fmla="*/ 119 w 3086"/>
                  <a:gd name="T81" fmla="*/ 3859 h 3892"/>
                  <a:gd name="T82" fmla="*/ 33 w 3086"/>
                  <a:gd name="T83" fmla="*/ 3772 h 3892"/>
                  <a:gd name="T84" fmla="*/ 0 w 3086"/>
                  <a:gd name="T85" fmla="*/ 3650 h 3892"/>
                  <a:gd name="T86" fmla="*/ 84 w 3086"/>
                  <a:gd name="T87" fmla="*/ 1110 h 3892"/>
                  <a:gd name="T88" fmla="*/ 820 w 3086"/>
                  <a:gd name="T89" fmla="*/ 1108 h 3892"/>
                  <a:gd name="T90" fmla="*/ 956 w 3086"/>
                  <a:gd name="T91" fmla="*/ 1057 h 3892"/>
                  <a:gd name="T92" fmla="*/ 1057 w 3086"/>
                  <a:gd name="T93" fmla="*/ 956 h 3892"/>
                  <a:gd name="T94" fmla="*/ 1108 w 3086"/>
                  <a:gd name="T95" fmla="*/ 820 h 3892"/>
                  <a:gd name="T96" fmla="*/ 1111 w 3086"/>
                  <a:gd name="T97" fmla="*/ 80 h 3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86" h="3892">
                    <a:moveTo>
                      <a:pt x="744" y="2838"/>
                    </a:moveTo>
                    <a:lnTo>
                      <a:pt x="718" y="2842"/>
                    </a:lnTo>
                    <a:lnTo>
                      <a:pt x="693" y="2850"/>
                    </a:lnTo>
                    <a:lnTo>
                      <a:pt x="672" y="2865"/>
                    </a:lnTo>
                    <a:lnTo>
                      <a:pt x="654" y="2882"/>
                    </a:lnTo>
                    <a:lnTo>
                      <a:pt x="641" y="2902"/>
                    </a:lnTo>
                    <a:lnTo>
                      <a:pt x="631" y="2927"/>
                    </a:lnTo>
                    <a:lnTo>
                      <a:pt x="629" y="2954"/>
                    </a:lnTo>
                    <a:lnTo>
                      <a:pt x="631" y="2980"/>
                    </a:lnTo>
                    <a:lnTo>
                      <a:pt x="641" y="3003"/>
                    </a:lnTo>
                    <a:lnTo>
                      <a:pt x="654" y="3026"/>
                    </a:lnTo>
                    <a:lnTo>
                      <a:pt x="672" y="3043"/>
                    </a:lnTo>
                    <a:lnTo>
                      <a:pt x="693" y="3057"/>
                    </a:lnTo>
                    <a:lnTo>
                      <a:pt x="718" y="3065"/>
                    </a:lnTo>
                    <a:lnTo>
                      <a:pt x="744" y="3067"/>
                    </a:lnTo>
                    <a:lnTo>
                      <a:pt x="1592" y="3067"/>
                    </a:lnTo>
                    <a:lnTo>
                      <a:pt x="1618" y="3065"/>
                    </a:lnTo>
                    <a:lnTo>
                      <a:pt x="1643" y="3057"/>
                    </a:lnTo>
                    <a:lnTo>
                      <a:pt x="1664" y="3043"/>
                    </a:lnTo>
                    <a:lnTo>
                      <a:pt x="1682" y="3026"/>
                    </a:lnTo>
                    <a:lnTo>
                      <a:pt x="1695" y="3003"/>
                    </a:lnTo>
                    <a:lnTo>
                      <a:pt x="1704" y="2980"/>
                    </a:lnTo>
                    <a:lnTo>
                      <a:pt x="1707" y="2954"/>
                    </a:lnTo>
                    <a:lnTo>
                      <a:pt x="1704" y="2927"/>
                    </a:lnTo>
                    <a:lnTo>
                      <a:pt x="1695" y="2902"/>
                    </a:lnTo>
                    <a:lnTo>
                      <a:pt x="1682" y="2882"/>
                    </a:lnTo>
                    <a:lnTo>
                      <a:pt x="1664" y="2865"/>
                    </a:lnTo>
                    <a:lnTo>
                      <a:pt x="1643" y="2850"/>
                    </a:lnTo>
                    <a:lnTo>
                      <a:pt x="1618" y="2842"/>
                    </a:lnTo>
                    <a:lnTo>
                      <a:pt x="1592" y="2838"/>
                    </a:lnTo>
                    <a:lnTo>
                      <a:pt x="744" y="2838"/>
                    </a:lnTo>
                    <a:close/>
                    <a:moveTo>
                      <a:pt x="744" y="1633"/>
                    </a:moveTo>
                    <a:lnTo>
                      <a:pt x="718" y="1637"/>
                    </a:lnTo>
                    <a:lnTo>
                      <a:pt x="693" y="1644"/>
                    </a:lnTo>
                    <a:lnTo>
                      <a:pt x="672" y="1658"/>
                    </a:lnTo>
                    <a:lnTo>
                      <a:pt x="655" y="1676"/>
                    </a:lnTo>
                    <a:lnTo>
                      <a:pt x="641" y="1697"/>
                    </a:lnTo>
                    <a:lnTo>
                      <a:pt x="633" y="1722"/>
                    </a:lnTo>
                    <a:lnTo>
                      <a:pt x="629" y="1748"/>
                    </a:lnTo>
                    <a:lnTo>
                      <a:pt x="633" y="1774"/>
                    </a:lnTo>
                    <a:lnTo>
                      <a:pt x="641" y="1798"/>
                    </a:lnTo>
                    <a:lnTo>
                      <a:pt x="655" y="1819"/>
                    </a:lnTo>
                    <a:lnTo>
                      <a:pt x="672" y="1837"/>
                    </a:lnTo>
                    <a:lnTo>
                      <a:pt x="693" y="1850"/>
                    </a:lnTo>
                    <a:lnTo>
                      <a:pt x="718" y="1859"/>
                    </a:lnTo>
                    <a:lnTo>
                      <a:pt x="744" y="1862"/>
                    </a:lnTo>
                    <a:lnTo>
                      <a:pt x="2440" y="1862"/>
                    </a:lnTo>
                    <a:lnTo>
                      <a:pt x="2466" y="1859"/>
                    </a:lnTo>
                    <a:lnTo>
                      <a:pt x="2491" y="1850"/>
                    </a:lnTo>
                    <a:lnTo>
                      <a:pt x="2512" y="1837"/>
                    </a:lnTo>
                    <a:lnTo>
                      <a:pt x="2529" y="1819"/>
                    </a:lnTo>
                    <a:lnTo>
                      <a:pt x="2544" y="1798"/>
                    </a:lnTo>
                    <a:lnTo>
                      <a:pt x="2552" y="1774"/>
                    </a:lnTo>
                    <a:lnTo>
                      <a:pt x="2556" y="1748"/>
                    </a:lnTo>
                    <a:lnTo>
                      <a:pt x="2552" y="1722"/>
                    </a:lnTo>
                    <a:lnTo>
                      <a:pt x="2544" y="1697"/>
                    </a:lnTo>
                    <a:lnTo>
                      <a:pt x="2529" y="1676"/>
                    </a:lnTo>
                    <a:lnTo>
                      <a:pt x="2512" y="1658"/>
                    </a:lnTo>
                    <a:lnTo>
                      <a:pt x="2491" y="1644"/>
                    </a:lnTo>
                    <a:lnTo>
                      <a:pt x="2466" y="1637"/>
                    </a:lnTo>
                    <a:lnTo>
                      <a:pt x="2440" y="1633"/>
                    </a:lnTo>
                    <a:lnTo>
                      <a:pt x="744" y="1633"/>
                    </a:lnTo>
                    <a:close/>
                    <a:moveTo>
                      <a:pt x="1111" y="0"/>
                    </a:moveTo>
                    <a:lnTo>
                      <a:pt x="2844" y="0"/>
                    </a:lnTo>
                    <a:lnTo>
                      <a:pt x="2887" y="4"/>
                    </a:lnTo>
                    <a:lnTo>
                      <a:pt x="2929" y="15"/>
                    </a:lnTo>
                    <a:lnTo>
                      <a:pt x="2967" y="33"/>
                    </a:lnTo>
                    <a:lnTo>
                      <a:pt x="3000" y="57"/>
                    </a:lnTo>
                    <a:lnTo>
                      <a:pt x="3030" y="87"/>
                    </a:lnTo>
                    <a:lnTo>
                      <a:pt x="3053" y="119"/>
                    </a:lnTo>
                    <a:lnTo>
                      <a:pt x="3072" y="157"/>
                    </a:lnTo>
                    <a:lnTo>
                      <a:pt x="3082" y="199"/>
                    </a:lnTo>
                    <a:lnTo>
                      <a:pt x="3086" y="242"/>
                    </a:lnTo>
                    <a:lnTo>
                      <a:pt x="3086" y="2057"/>
                    </a:lnTo>
                    <a:lnTo>
                      <a:pt x="3005" y="2041"/>
                    </a:lnTo>
                    <a:lnTo>
                      <a:pt x="2922" y="2031"/>
                    </a:lnTo>
                    <a:lnTo>
                      <a:pt x="2837" y="2028"/>
                    </a:lnTo>
                    <a:lnTo>
                      <a:pt x="2746" y="2032"/>
                    </a:lnTo>
                    <a:lnTo>
                      <a:pt x="2655" y="2042"/>
                    </a:lnTo>
                    <a:lnTo>
                      <a:pt x="2569" y="2062"/>
                    </a:lnTo>
                    <a:lnTo>
                      <a:pt x="2484" y="2088"/>
                    </a:lnTo>
                    <a:lnTo>
                      <a:pt x="2402" y="2120"/>
                    </a:lnTo>
                    <a:lnTo>
                      <a:pt x="2324" y="2159"/>
                    </a:lnTo>
                    <a:lnTo>
                      <a:pt x="2250" y="2203"/>
                    </a:lnTo>
                    <a:lnTo>
                      <a:pt x="2180" y="2254"/>
                    </a:lnTo>
                    <a:lnTo>
                      <a:pt x="744" y="2254"/>
                    </a:lnTo>
                    <a:lnTo>
                      <a:pt x="718" y="2257"/>
                    </a:lnTo>
                    <a:lnTo>
                      <a:pt x="693" y="2266"/>
                    </a:lnTo>
                    <a:lnTo>
                      <a:pt x="672" y="2279"/>
                    </a:lnTo>
                    <a:lnTo>
                      <a:pt x="655" y="2298"/>
                    </a:lnTo>
                    <a:lnTo>
                      <a:pt x="641" y="2319"/>
                    </a:lnTo>
                    <a:lnTo>
                      <a:pt x="633" y="2342"/>
                    </a:lnTo>
                    <a:lnTo>
                      <a:pt x="629" y="2370"/>
                    </a:lnTo>
                    <a:lnTo>
                      <a:pt x="633" y="2396"/>
                    </a:lnTo>
                    <a:lnTo>
                      <a:pt x="641" y="2419"/>
                    </a:lnTo>
                    <a:lnTo>
                      <a:pt x="655" y="2440"/>
                    </a:lnTo>
                    <a:lnTo>
                      <a:pt x="672" y="2459"/>
                    </a:lnTo>
                    <a:lnTo>
                      <a:pt x="693" y="2472"/>
                    </a:lnTo>
                    <a:lnTo>
                      <a:pt x="718" y="2481"/>
                    </a:lnTo>
                    <a:lnTo>
                      <a:pt x="744" y="2484"/>
                    </a:lnTo>
                    <a:lnTo>
                      <a:pt x="1962" y="2484"/>
                    </a:lnTo>
                    <a:lnTo>
                      <a:pt x="1919" y="2550"/>
                    </a:lnTo>
                    <a:lnTo>
                      <a:pt x="1881" y="2620"/>
                    </a:lnTo>
                    <a:lnTo>
                      <a:pt x="1848" y="2693"/>
                    </a:lnTo>
                    <a:lnTo>
                      <a:pt x="1821" y="2769"/>
                    </a:lnTo>
                    <a:lnTo>
                      <a:pt x="1800" y="2846"/>
                    </a:lnTo>
                    <a:lnTo>
                      <a:pt x="1783" y="2927"/>
                    </a:lnTo>
                    <a:lnTo>
                      <a:pt x="1774" y="3009"/>
                    </a:lnTo>
                    <a:lnTo>
                      <a:pt x="1771" y="3094"/>
                    </a:lnTo>
                    <a:lnTo>
                      <a:pt x="1775" y="3188"/>
                    </a:lnTo>
                    <a:lnTo>
                      <a:pt x="1787" y="3280"/>
                    </a:lnTo>
                    <a:lnTo>
                      <a:pt x="1806" y="3369"/>
                    </a:lnTo>
                    <a:lnTo>
                      <a:pt x="1834" y="3455"/>
                    </a:lnTo>
                    <a:lnTo>
                      <a:pt x="1868" y="3539"/>
                    </a:lnTo>
                    <a:lnTo>
                      <a:pt x="1908" y="3617"/>
                    </a:lnTo>
                    <a:lnTo>
                      <a:pt x="1956" y="3693"/>
                    </a:lnTo>
                    <a:lnTo>
                      <a:pt x="2009" y="3764"/>
                    </a:lnTo>
                    <a:lnTo>
                      <a:pt x="2068" y="3831"/>
                    </a:lnTo>
                    <a:lnTo>
                      <a:pt x="2131" y="3892"/>
                    </a:lnTo>
                    <a:lnTo>
                      <a:pt x="242" y="3892"/>
                    </a:lnTo>
                    <a:lnTo>
                      <a:pt x="199" y="3888"/>
                    </a:lnTo>
                    <a:lnTo>
                      <a:pt x="157" y="3876"/>
                    </a:lnTo>
                    <a:lnTo>
                      <a:pt x="119" y="3859"/>
                    </a:lnTo>
                    <a:lnTo>
                      <a:pt x="86" y="3835"/>
                    </a:lnTo>
                    <a:lnTo>
                      <a:pt x="56" y="3806"/>
                    </a:lnTo>
                    <a:lnTo>
                      <a:pt x="33" y="3772"/>
                    </a:lnTo>
                    <a:lnTo>
                      <a:pt x="14" y="3734"/>
                    </a:lnTo>
                    <a:lnTo>
                      <a:pt x="4" y="3693"/>
                    </a:lnTo>
                    <a:lnTo>
                      <a:pt x="0" y="3650"/>
                    </a:lnTo>
                    <a:lnTo>
                      <a:pt x="0" y="2156"/>
                    </a:lnTo>
                    <a:lnTo>
                      <a:pt x="0" y="1110"/>
                    </a:lnTo>
                    <a:lnTo>
                      <a:pt x="84" y="1110"/>
                    </a:lnTo>
                    <a:lnTo>
                      <a:pt x="106" y="1112"/>
                    </a:lnTo>
                    <a:lnTo>
                      <a:pt x="770" y="1112"/>
                    </a:lnTo>
                    <a:lnTo>
                      <a:pt x="820" y="1108"/>
                    </a:lnTo>
                    <a:lnTo>
                      <a:pt x="868" y="1097"/>
                    </a:lnTo>
                    <a:lnTo>
                      <a:pt x="914" y="1079"/>
                    </a:lnTo>
                    <a:lnTo>
                      <a:pt x="956" y="1057"/>
                    </a:lnTo>
                    <a:lnTo>
                      <a:pt x="994" y="1028"/>
                    </a:lnTo>
                    <a:lnTo>
                      <a:pt x="1028" y="994"/>
                    </a:lnTo>
                    <a:lnTo>
                      <a:pt x="1057" y="956"/>
                    </a:lnTo>
                    <a:lnTo>
                      <a:pt x="1079" y="914"/>
                    </a:lnTo>
                    <a:lnTo>
                      <a:pt x="1098" y="868"/>
                    </a:lnTo>
                    <a:lnTo>
                      <a:pt x="1108" y="820"/>
                    </a:lnTo>
                    <a:lnTo>
                      <a:pt x="1112" y="770"/>
                    </a:lnTo>
                    <a:lnTo>
                      <a:pt x="1112" y="106"/>
                    </a:lnTo>
                    <a:lnTo>
                      <a:pt x="1111" y="80"/>
                    </a:lnTo>
                    <a:lnTo>
                      <a:pt x="11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159" name="Freeform 7">
                <a:extLst>
                  <a:ext uri="{FF2B5EF4-FFF2-40B4-BE49-F238E27FC236}">
                    <a16:creationId xmlns:a16="http://schemas.microsoft.com/office/drawing/2014/main" id="{2B07D0A4-6B93-4EED-AB9C-A6C1D65C7C3A}"/>
                  </a:ext>
                </a:extLst>
              </p:cNvPr>
              <p:cNvSpPr/>
              <p:nvPr/>
            </p:nvSpPr>
            <p:spPr>
              <a:xfrm>
                <a:off x="1472072" y="-3546713"/>
                <a:ext cx="183806" cy="183617"/>
              </a:xfrm>
              <a:custGeom>
                <a:avLst/>
                <a:gdLst>
                  <a:gd name="T0" fmla="*/ 868 w 972"/>
                  <a:gd name="T1" fmla="*/ 0 h 971"/>
                  <a:gd name="T2" fmla="*/ 890 w 972"/>
                  <a:gd name="T3" fmla="*/ 2 h 971"/>
                  <a:gd name="T4" fmla="*/ 911 w 972"/>
                  <a:gd name="T5" fmla="*/ 10 h 971"/>
                  <a:gd name="T6" fmla="*/ 931 w 972"/>
                  <a:gd name="T7" fmla="*/ 21 h 971"/>
                  <a:gd name="T8" fmla="*/ 947 w 972"/>
                  <a:gd name="T9" fmla="*/ 37 h 971"/>
                  <a:gd name="T10" fmla="*/ 960 w 972"/>
                  <a:gd name="T11" fmla="*/ 56 h 971"/>
                  <a:gd name="T12" fmla="*/ 968 w 972"/>
                  <a:gd name="T13" fmla="*/ 77 h 971"/>
                  <a:gd name="T14" fmla="*/ 972 w 972"/>
                  <a:gd name="T15" fmla="*/ 103 h 971"/>
                  <a:gd name="T16" fmla="*/ 972 w 972"/>
                  <a:gd name="T17" fmla="*/ 767 h 971"/>
                  <a:gd name="T18" fmla="*/ 968 w 972"/>
                  <a:gd name="T19" fmla="*/ 804 h 971"/>
                  <a:gd name="T20" fmla="*/ 958 w 972"/>
                  <a:gd name="T21" fmla="*/ 838 h 971"/>
                  <a:gd name="T22" fmla="*/ 943 w 972"/>
                  <a:gd name="T23" fmla="*/ 870 h 971"/>
                  <a:gd name="T24" fmla="*/ 923 w 972"/>
                  <a:gd name="T25" fmla="*/ 898 h 971"/>
                  <a:gd name="T26" fmla="*/ 898 w 972"/>
                  <a:gd name="T27" fmla="*/ 923 h 971"/>
                  <a:gd name="T28" fmla="*/ 871 w 972"/>
                  <a:gd name="T29" fmla="*/ 942 h 971"/>
                  <a:gd name="T30" fmla="*/ 838 w 972"/>
                  <a:gd name="T31" fmla="*/ 958 h 971"/>
                  <a:gd name="T32" fmla="*/ 804 w 972"/>
                  <a:gd name="T33" fmla="*/ 967 h 971"/>
                  <a:gd name="T34" fmla="*/ 767 w 972"/>
                  <a:gd name="T35" fmla="*/ 971 h 971"/>
                  <a:gd name="T36" fmla="*/ 103 w 972"/>
                  <a:gd name="T37" fmla="*/ 971 h 971"/>
                  <a:gd name="T38" fmla="*/ 77 w 972"/>
                  <a:gd name="T39" fmla="*/ 967 h 971"/>
                  <a:gd name="T40" fmla="*/ 53 w 972"/>
                  <a:gd name="T41" fmla="*/ 959 h 971"/>
                  <a:gd name="T42" fmla="*/ 35 w 972"/>
                  <a:gd name="T43" fmla="*/ 945 h 971"/>
                  <a:gd name="T44" fmla="*/ 19 w 972"/>
                  <a:gd name="T45" fmla="*/ 928 h 971"/>
                  <a:gd name="T46" fmla="*/ 7 w 972"/>
                  <a:gd name="T47" fmla="*/ 908 h 971"/>
                  <a:gd name="T48" fmla="*/ 1 w 972"/>
                  <a:gd name="T49" fmla="*/ 886 h 971"/>
                  <a:gd name="T50" fmla="*/ 0 w 972"/>
                  <a:gd name="T51" fmla="*/ 863 h 971"/>
                  <a:gd name="T52" fmla="*/ 4 w 972"/>
                  <a:gd name="T53" fmla="*/ 839 h 971"/>
                  <a:gd name="T54" fmla="*/ 14 w 972"/>
                  <a:gd name="T55" fmla="*/ 817 h 971"/>
                  <a:gd name="T56" fmla="*/ 30 w 972"/>
                  <a:gd name="T57" fmla="*/ 797 h 971"/>
                  <a:gd name="T58" fmla="*/ 797 w 972"/>
                  <a:gd name="T59" fmla="*/ 31 h 971"/>
                  <a:gd name="T60" fmla="*/ 813 w 972"/>
                  <a:gd name="T61" fmla="*/ 17 h 971"/>
                  <a:gd name="T62" fmla="*/ 831 w 972"/>
                  <a:gd name="T63" fmla="*/ 8 h 971"/>
                  <a:gd name="T64" fmla="*/ 850 w 972"/>
                  <a:gd name="T65" fmla="*/ 2 h 971"/>
                  <a:gd name="T66" fmla="*/ 868 w 972"/>
                  <a:gd name="T67" fmla="*/ 0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2" h="971">
                    <a:moveTo>
                      <a:pt x="868" y="0"/>
                    </a:moveTo>
                    <a:lnTo>
                      <a:pt x="890" y="2"/>
                    </a:lnTo>
                    <a:lnTo>
                      <a:pt x="911" y="10"/>
                    </a:lnTo>
                    <a:lnTo>
                      <a:pt x="931" y="21"/>
                    </a:lnTo>
                    <a:lnTo>
                      <a:pt x="947" y="37"/>
                    </a:lnTo>
                    <a:lnTo>
                      <a:pt x="960" y="56"/>
                    </a:lnTo>
                    <a:lnTo>
                      <a:pt x="968" y="77"/>
                    </a:lnTo>
                    <a:lnTo>
                      <a:pt x="972" y="103"/>
                    </a:lnTo>
                    <a:lnTo>
                      <a:pt x="972" y="767"/>
                    </a:lnTo>
                    <a:lnTo>
                      <a:pt x="968" y="804"/>
                    </a:lnTo>
                    <a:lnTo>
                      <a:pt x="958" y="838"/>
                    </a:lnTo>
                    <a:lnTo>
                      <a:pt x="943" y="870"/>
                    </a:lnTo>
                    <a:lnTo>
                      <a:pt x="923" y="898"/>
                    </a:lnTo>
                    <a:lnTo>
                      <a:pt x="898" y="923"/>
                    </a:lnTo>
                    <a:lnTo>
                      <a:pt x="871" y="942"/>
                    </a:lnTo>
                    <a:lnTo>
                      <a:pt x="838" y="958"/>
                    </a:lnTo>
                    <a:lnTo>
                      <a:pt x="804" y="967"/>
                    </a:lnTo>
                    <a:lnTo>
                      <a:pt x="767" y="971"/>
                    </a:lnTo>
                    <a:lnTo>
                      <a:pt x="103" y="971"/>
                    </a:lnTo>
                    <a:lnTo>
                      <a:pt x="77" y="967"/>
                    </a:lnTo>
                    <a:lnTo>
                      <a:pt x="53" y="959"/>
                    </a:lnTo>
                    <a:lnTo>
                      <a:pt x="35" y="945"/>
                    </a:lnTo>
                    <a:lnTo>
                      <a:pt x="19" y="928"/>
                    </a:lnTo>
                    <a:lnTo>
                      <a:pt x="7" y="908"/>
                    </a:lnTo>
                    <a:lnTo>
                      <a:pt x="1" y="886"/>
                    </a:lnTo>
                    <a:lnTo>
                      <a:pt x="0" y="863"/>
                    </a:lnTo>
                    <a:lnTo>
                      <a:pt x="4" y="839"/>
                    </a:lnTo>
                    <a:lnTo>
                      <a:pt x="14" y="817"/>
                    </a:lnTo>
                    <a:lnTo>
                      <a:pt x="30" y="797"/>
                    </a:lnTo>
                    <a:lnTo>
                      <a:pt x="797" y="31"/>
                    </a:lnTo>
                    <a:lnTo>
                      <a:pt x="813" y="17"/>
                    </a:lnTo>
                    <a:lnTo>
                      <a:pt x="831" y="8"/>
                    </a:lnTo>
                    <a:lnTo>
                      <a:pt x="850" y="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F205C966-1F32-47CE-9A50-DD3D9BC69AB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482240" y="-3305947"/>
                <a:ext cx="405809" cy="405810"/>
              </a:xfrm>
              <a:custGeom>
                <a:avLst/>
                <a:gdLst>
                  <a:gd name="T0" fmla="*/ 796 w 2146"/>
                  <a:gd name="T1" fmla="*/ 360 h 2146"/>
                  <a:gd name="T2" fmla="*/ 616 w 2146"/>
                  <a:gd name="T3" fmla="*/ 436 h 2146"/>
                  <a:gd name="T4" fmla="*/ 473 w 2146"/>
                  <a:gd name="T5" fmla="*/ 564 h 2146"/>
                  <a:gd name="T6" fmla="*/ 379 w 2146"/>
                  <a:gd name="T7" fmla="*/ 732 h 2146"/>
                  <a:gd name="T8" fmla="*/ 345 w 2146"/>
                  <a:gd name="T9" fmla="*/ 930 h 2146"/>
                  <a:gd name="T10" fmla="*/ 379 w 2146"/>
                  <a:gd name="T11" fmla="*/ 1126 h 2146"/>
                  <a:gd name="T12" fmla="*/ 473 w 2146"/>
                  <a:gd name="T13" fmla="*/ 1295 h 2146"/>
                  <a:gd name="T14" fmla="*/ 616 w 2146"/>
                  <a:gd name="T15" fmla="*/ 1423 h 2146"/>
                  <a:gd name="T16" fmla="*/ 796 w 2146"/>
                  <a:gd name="T17" fmla="*/ 1498 h 2146"/>
                  <a:gd name="T18" fmla="*/ 995 w 2146"/>
                  <a:gd name="T19" fmla="*/ 1510 h 2146"/>
                  <a:gd name="T20" fmla="*/ 1178 w 2146"/>
                  <a:gd name="T21" fmla="*/ 1457 h 2146"/>
                  <a:gd name="T22" fmla="*/ 1283 w 2146"/>
                  <a:gd name="T23" fmla="*/ 1394 h 2146"/>
                  <a:gd name="T24" fmla="*/ 1398 w 2146"/>
                  <a:gd name="T25" fmla="*/ 1278 h 2146"/>
                  <a:gd name="T26" fmla="*/ 1483 w 2146"/>
                  <a:gd name="T27" fmla="*/ 1116 h 2146"/>
                  <a:gd name="T28" fmla="*/ 1513 w 2146"/>
                  <a:gd name="T29" fmla="*/ 930 h 2146"/>
                  <a:gd name="T30" fmla="*/ 1483 w 2146"/>
                  <a:gd name="T31" fmla="*/ 742 h 2146"/>
                  <a:gd name="T32" fmla="*/ 1398 w 2146"/>
                  <a:gd name="T33" fmla="*/ 580 h 2146"/>
                  <a:gd name="T34" fmla="*/ 1283 w 2146"/>
                  <a:gd name="T35" fmla="*/ 464 h 2146"/>
                  <a:gd name="T36" fmla="*/ 1178 w 2146"/>
                  <a:gd name="T37" fmla="*/ 401 h 2146"/>
                  <a:gd name="T38" fmla="*/ 995 w 2146"/>
                  <a:gd name="T39" fmla="*/ 348 h 2146"/>
                  <a:gd name="T40" fmla="*/ 1014 w 2146"/>
                  <a:gd name="T41" fmla="*/ 4 h 2146"/>
                  <a:gd name="T42" fmla="*/ 1247 w 2146"/>
                  <a:gd name="T43" fmla="*/ 56 h 2146"/>
                  <a:gd name="T44" fmla="*/ 1388 w 2146"/>
                  <a:gd name="T45" fmla="*/ 122 h 2146"/>
                  <a:gd name="T46" fmla="*/ 1579 w 2146"/>
                  <a:gd name="T47" fmla="*/ 267 h 2146"/>
                  <a:gd name="T48" fmla="*/ 1728 w 2146"/>
                  <a:gd name="T49" fmla="*/ 456 h 2146"/>
                  <a:gd name="T50" fmla="*/ 1824 w 2146"/>
                  <a:gd name="T51" fmla="*/ 680 h 2146"/>
                  <a:gd name="T52" fmla="*/ 1858 w 2146"/>
                  <a:gd name="T53" fmla="*/ 928 h 2146"/>
                  <a:gd name="T54" fmla="*/ 1826 w 2146"/>
                  <a:gd name="T55" fmla="*/ 1169 h 2146"/>
                  <a:gd name="T56" fmla="*/ 1736 w 2146"/>
                  <a:gd name="T57" fmla="*/ 1386 h 2146"/>
                  <a:gd name="T58" fmla="*/ 2095 w 2146"/>
                  <a:gd name="T59" fmla="*/ 1853 h 2146"/>
                  <a:gd name="T60" fmla="*/ 2142 w 2146"/>
                  <a:gd name="T61" fmla="*/ 1940 h 2146"/>
                  <a:gd name="T62" fmla="*/ 2133 w 2146"/>
                  <a:gd name="T63" fmla="*/ 2038 h 2146"/>
                  <a:gd name="T64" fmla="*/ 2069 w 2146"/>
                  <a:gd name="T65" fmla="*/ 2117 h 2146"/>
                  <a:gd name="T66" fmla="*/ 1974 w 2146"/>
                  <a:gd name="T67" fmla="*/ 2146 h 2146"/>
                  <a:gd name="T68" fmla="*/ 1879 w 2146"/>
                  <a:gd name="T69" fmla="*/ 2117 h 2146"/>
                  <a:gd name="T70" fmla="*/ 1453 w 2146"/>
                  <a:gd name="T71" fmla="*/ 1694 h 2146"/>
                  <a:gd name="T72" fmla="*/ 1259 w 2146"/>
                  <a:gd name="T73" fmla="*/ 1796 h 2146"/>
                  <a:gd name="T74" fmla="*/ 1042 w 2146"/>
                  <a:gd name="T75" fmla="*/ 1850 h 2146"/>
                  <a:gd name="T76" fmla="*/ 843 w 2146"/>
                  <a:gd name="T77" fmla="*/ 1853 h 2146"/>
                  <a:gd name="T78" fmla="*/ 599 w 2146"/>
                  <a:gd name="T79" fmla="*/ 1796 h 2146"/>
                  <a:gd name="T80" fmla="*/ 391 w 2146"/>
                  <a:gd name="T81" fmla="*/ 1685 h 2146"/>
                  <a:gd name="T82" fmla="*/ 217 w 2146"/>
                  <a:gd name="T83" fmla="*/ 1524 h 2146"/>
                  <a:gd name="T84" fmla="*/ 90 w 2146"/>
                  <a:gd name="T85" fmla="*/ 1325 h 2146"/>
                  <a:gd name="T86" fmla="*/ 15 w 2146"/>
                  <a:gd name="T87" fmla="*/ 1095 h 2146"/>
                  <a:gd name="T88" fmla="*/ 4 w 2146"/>
                  <a:gd name="T89" fmla="*/ 842 h 2146"/>
                  <a:gd name="T90" fmla="*/ 61 w 2146"/>
                  <a:gd name="T91" fmla="*/ 597 h 2146"/>
                  <a:gd name="T92" fmla="*/ 179 w 2146"/>
                  <a:gd name="T93" fmla="*/ 382 h 2146"/>
                  <a:gd name="T94" fmla="*/ 338 w 2146"/>
                  <a:gd name="T95" fmla="*/ 214 h 2146"/>
                  <a:gd name="T96" fmla="*/ 531 w 2146"/>
                  <a:gd name="T97" fmla="*/ 90 h 2146"/>
                  <a:gd name="T98" fmla="*/ 762 w 2146"/>
                  <a:gd name="T99" fmla="*/ 16 h 2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6" h="2146">
                    <a:moveTo>
                      <a:pt x="929" y="344"/>
                    </a:moveTo>
                    <a:lnTo>
                      <a:pt x="861" y="348"/>
                    </a:lnTo>
                    <a:lnTo>
                      <a:pt x="796" y="360"/>
                    </a:lnTo>
                    <a:lnTo>
                      <a:pt x="731" y="378"/>
                    </a:lnTo>
                    <a:lnTo>
                      <a:pt x="672" y="405"/>
                    </a:lnTo>
                    <a:lnTo>
                      <a:pt x="616" y="436"/>
                    </a:lnTo>
                    <a:lnTo>
                      <a:pt x="564" y="474"/>
                    </a:lnTo>
                    <a:lnTo>
                      <a:pt x="515" y="516"/>
                    </a:lnTo>
                    <a:lnTo>
                      <a:pt x="473" y="564"/>
                    </a:lnTo>
                    <a:lnTo>
                      <a:pt x="435" y="617"/>
                    </a:lnTo>
                    <a:lnTo>
                      <a:pt x="404" y="673"/>
                    </a:lnTo>
                    <a:lnTo>
                      <a:pt x="379" y="732"/>
                    </a:lnTo>
                    <a:lnTo>
                      <a:pt x="359" y="795"/>
                    </a:lnTo>
                    <a:lnTo>
                      <a:pt x="349" y="862"/>
                    </a:lnTo>
                    <a:lnTo>
                      <a:pt x="345" y="930"/>
                    </a:lnTo>
                    <a:lnTo>
                      <a:pt x="349" y="998"/>
                    </a:lnTo>
                    <a:lnTo>
                      <a:pt x="359" y="1063"/>
                    </a:lnTo>
                    <a:lnTo>
                      <a:pt x="379" y="1126"/>
                    </a:lnTo>
                    <a:lnTo>
                      <a:pt x="404" y="1186"/>
                    </a:lnTo>
                    <a:lnTo>
                      <a:pt x="435" y="1242"/>
                    </a:lnTo>
                    <a:lnTo>
                      <a:pt x="473" y="1295"/>
                    </a:lnTo>
                    <a:lnTo>
                      <a:pt x="515" y="1342"/>
                    </a:lnTo>
                    <a:lnTo>
                      <a:pt x="564" y="1385"/>
                    </a:lnTo>
                    <a:lnTo>
                      <a:pt x="616" y="1423"/>
                    </a:lnTo>
                    <a:lnTo>
                      <a:pt x="672" y="1455"/>
                    </a:lnTo>
                    <a:lnTo>
                      <a:pt x="733" y="1479"/>
                    </a:lnTo>
                    <a:lnTo>
                      <a:pt x="796" y="1498"/>
                    </a:lnTo>
                    <a:lnTo>
                      <a:pt x="861" y="1510"/>
                    </a:lnTo>
                    <a:lnTo>
                      <a:pt x="929" y="1513"/>
                    </a:lnTo>
                    <a:lnTo>
                      <a:pt x="995" y="1510"/>
                    </a:lnTo>
                    <a:lnTo>
                      <a:pt x="1059" y="1499"/>
                    </a:lnTo>
                    <a:lnTo>
                      <a:pt x="1120" y="1482"/>
                    </a:lnTo>
                    <a:lnTo>
                      <a:pt x="1178" y="1457"/>
                    </a:lnTo>
                    <a:lnTo>
                      <a:pt x="1213" y="1440"/>
                    </a:lnTo>
                    <a:lnTo>
                      <a:pt x="1247" y="1419"/>
                    </a:lnTo>
                    <a:lnTo>
                      <a:pt x="1283" y="1394"/>
                    </a:lnTo>
                    <a:lnTo>
                      <a:pt x="1316" y="1367"/>
                    </a:lnTo>
                    <a:lnTo>
                      <a:pt x="1359" y="1325"/>
                    </a:lnTo>
                    <a:lnTo>
                      <a:pt x="1398" y="1278"/>
                    </a:lnTo>
                    <a:lnTo>
                      <a:pt x="1432" y="1227"/>
                    </a:lnTo>
                    <a:lnTo>
                      <a:pt x="1461" y="1173"/>
                    </a:lnTo>
                    <a:lnTo>
                      <a:pt x="1483" y="1116"/>
                    </a:lnTo>
                    <a:lnTo>
                      <a:pt x="1500" y="1057"/>
                    </a:lnTo>
                    <a:lnTo>
                      <a:pt x="1511" y="994"/>
                    </a:lnTo>
                    <a:lnTo>
                      <a:pt x="1513" y="930"/>
                    </a:lnTo>
                    <a:lnTo>
                      <a:pt x="1511" y="865"/>
                    </a:lnTo>
                    <a:lnTo>
                      <a:pt x="1500" y="803"/>
                    </a:lnTo>
                    <a:lnTo>
                      <a:pt x="1483" y="742"/>
                    </a:lnTo>
                    <a:lnTo>
                      <a:pt x="1461" y="685"/>
                    </a:lnTo>
                    <a:lnTo>
                      <a:pt x="1432" y="631"/>
                    </a:lnTo>
                    <a:lnTo>
                      <a:pt x="1398" y="580"/>
                    </a:lnTo>
                    <a:lnTo>
                      <a:pt x="1359" y="534"/>
                    </a:lnTo>
                    <a:lnTo>
                      <a:pt x="1316" y="491"/>
                    </a:lnTo>
                    <a:lnTo>
                      <a:pt x="1283" y="464"/>
                    </a:lnTo>
                    <a:lnTo>
                      <a:pt x="1247" y="439"/>
                    </a:lnTo>
                    <a:lnTo>
                      <a:pt x="1213" y="419"/>
                    </a:lnTo>
                    <a:lnTo>
                      <a:pt x="1178" y="401"/>
                    </a:lnTo>
                    <a:lnTo>
                      <a:pt x="1120" y="377"/>
                    </a:lnTo>
                    <a:lnTo>
                      <a:pt x="1059" y="359"/>
                    </a:lnTo>
                    <a:lnTo>
                      <a:pt x="995" y="348"/>
                    </a:lnTo>
                    <a:lnTo>
                      <a:pt x="929" y="344"/>
                    </a:lnTo>
                    <a:close/>
                    <a:moveTo>
                      <a:pt x="929" y="0"/>
                    </a:moveTo>
                    <a:lnTo>
                      <a:pt x="1014" y="4"/>
                    </a:lnTo>
                    <a:lnTo>
                      <a:pt x="1097" y="16"/>
                    </a:lnTo>
                    <a:lnTo>
                      <a:pt x="1178" y="34"/>
                    </a:lnTo>
                    <a:lnTo>
                      <a:pt x="1247" y="56"/>
                    </a:lnTo>
                    <a:lnTo>
                      <a:pt x="1282" y="70"/>
                    </a:lnTo>
                    <a:lnTo>
                      <a:pt x="1316" y="85"/>
                    </a:lnTo>
                    <a:lnTo>
                      <a:pt x="1388" y="122"/>
                    </a:lnTo>
                    <a:lnTo>
                      <a:pt x="1456" y="165"/>
                    </a:lnTo>
                    <a:lnTo>
                      <a:pt x="1520" y="214"/>
                    </a:lnTo>
                    <a:lnTo>
                      <a:pt x="1579" y="267"/>
                    </a:lnTo>
                    <a:lnTo>
                      <a:pt x="1634" y="326"/>
                    </a:lnTo>
                    <a:lnTo>
                      <a:pt x="1684" y="389"/>
                    </a:lnTo>
                    <a:lnTo>
                      <a:pt x="1728" y="456"/>
                    </a:lnTo>
                    <a:lnTo>
                      <a:pt x="1766" y="528"/>
                    </a:lnTo>
                    <a:lnTo>
                      <a:pt x="1798" y="602"/>
                    </a:lnTo>
                    <a:lnTo>
                      <a:pt x="1824" y="680"/>
                    </a:lnTo>
                    <a:lnTo>
                      <a:pt x="1842" y="761"/>
                    </a:lnTo>
                    <a:lnTo>
                      <a:pt x="1854" y="843"/>
                    </a:lnTo>
                    <a:lnTo>
                      <a:pt x="1858" y="928"/>
                    </a:lnTo>
                    <a:lnTo>
                      <a:pt x="1854" y="1011"/>
                    </a:lnTo>
                    <a:lnTo>
                      <a:pt x="1843" y="1092"/>
                    </a:lnTo>
                    <a:lnTo>
                      <a:pt x="1826" y="1169"/>
                    </a:lnTo>
                    <a:lnTo>
                      <a:pt x="1802" y="1245"/>
                    </a:lnTo>
                    <a:lnTo>
                      <a:pt x="1773" y="1317"/>
                    </a:lnTo>
                    <a:lnTo>
                      <a:pt x="1736" y="1386"/>
                    </a:lnTo>
                    <a:lnTo>
                      <a:pt x="1695" y="1452"/>
                    </a:lnTo>
                    <a:lnTo>
                      <a:pt x="1795" y="1551"/>
                    </a:lnTo>
                    <a:lnTo>
                      <a:pt x="2095" y="1853"/>
                    </a:lnTo>
                    <a:lnTo>
                      <a:pt x="2117" y="1879"/>
                    </a:lnTo>
                    <a:lnTo>
                      <a:pt x="2133" y="1909"/>
                    </a:lnTo>
                    <a:lnTo>
                      <a:pt x="2142" y="1940"/>
                    </a:lnTo>
                    <a:lnTo>
                      <a:pt x="2146" y="1973"/>
                    </a:lnTo>
                    <a:lnTo>
                      <a:pt x="2142" y="2006"/>
                    </a:lnTo>
                    <a:lnTo>
                      <a:pt x="2133" y="2038"/>
                    </a:lnTo>
                    <a:lnTo>
                      <a:pt x="2117" y="2069"/>
                    </a:lnTo>
                    <a:lnTo>
                      <a:pt x="2095" y="2095"/>
                    </a:lnTo>
                    <a:lnTo>
                      <a:pt x="2069" y="2117"/>
                    </a:lnTo>
                    <a:lnTo>
                      <a:pt x="2039" y="2133"/>
                    </a:lnTo>
                    <a:lnTo>
                      <a:pt x="2007" y="2142"/>
                    </a:lnTo>
                    <a:lnTo>
                      <a:pt x="1974" y="2146"/>
                    </a:lnTo>
                    <a:lnTo>
                      <a:pt x="1940" y="2142"/>
                    </a:lnTo>
                    <a:lnTo>
                      <a:pt x="1909" y="2133"/>
                    </a:lnTo>
                    <a:lnTo>
                      <a:pt x="1879" y="2117"/>
                    </a:lnTo>
                    <a:lnTo>
                      <a:pt x="1853" y="2095"/>
                    </a:lnTo>
                    <a:lnTo>
                      <a:pt x="1502" y="1745"/>
                    </a:lnTo>
                    <a:lnTo>
                      <a:pt x="1453" y="1694"/>
                    </a:lnTo>
                    <a:lnTo>
                      <a:pt x="1392" y="1733"/>
                    </a:lnTo>
                    <a:lnTo>
                      <a:pt x="1326" y="1767"/>
                    </a:lnTo>
                    <a:lnTo>
                      <a:pt x="1259" y="1796"/>
                    </a:lnTo>
                    <a:lnTo>
                      <a:pt x="1189" y="1820"/>
                    </a:lnTo>
                    <a:lnTo>
                      <a:pt x="1117" y="1838"/>
                    </a:lnTo>
                    <a:lnTo>
                      <a:pt x="1042" y="1850"/>
                    </a:lnTo>
                    <a:lnTo>
                      <a:pt x="986" y="1855"/>
                    </a:lnTo>
                    <a:lnTo>
                      <a:pt x="929" y="1856"/>
                    </a:lnTo>
                    <a:lnTo>
                      <a:pt x="843" y="1853"/>
                    </a:lnTo>
                    <a:lnTo>
                      <a:pt x="759" y="1841"/>
                    </a:lnTo>
                    <a:lnTo>
                      <a:pt x="678" y="1822"/>
                    </a:lnTo>
                    <a:lnTo>
                      <a:pt x="599" y="1796"/>
                    </a:lnTo>
                    <a:lnTo>
                      <a:pt x="526" y="1765"/>
                    </a:lnTo>
                    <a:lnTo>
                      <a:pt x="456" y="1728"/>
                    </a:lnTo>
                    <a:lnTo>
                      <a:pt x="391" y="1685"/>
                    </a:lnTo>
                    <a:lnTo>
                      <a:pt x="328" y="1637"/>
                    </a:lnTo>
                    <a:lnTo>
                      <a:pt x="270" y="1583"/>
                    </a:lnTo>
                    <a:lnTo>
                      <a:pt x="217" y="1524"/>
                    </a:lnTo>
                    <a:lnTo>
                      <a:pt x="169" y="1461"/>
                    </a:lnTo>
                    <a:lnTo>
                      <a:pt x="126" y="1394"/>
                    </a:lnTo>
                    <a:lnTo>
                      <a:pt x="90" y="1325"/>
                    </a:lnTo>
                    <a:lnTo>
                      <a:pt x="58" y="1250"/>
                    </a:lnTo>
                    <a:lnTo>
                      <a:pt x="33" y="1174"/>
                    </a:lnTo>
                    <a:lnTo>
                      <a:pt x="15" y="1095"/>
                    </a:lnTo>
                    <a:lnTo>
                      <a:pt x="4" y="1013"/>
                    </a:lnTo>
                    <a:lnTo>
                      <a:pt x="0" y="928"/>
                    </a:lnTo>
                    <a:lnTo>
                      <a:pt x="4" y="842"/>
                    </a:lnTo>
                    <a:lnTo>
                      <a:pt x="16" y="758"/>
                    </a:lnTo>
                    <a:lnTo>
                      <a:pt x="35" y="677"/>
                    </a:lnTo>
                    <a:lnTo>
                      <a:pt x="61" y="597"/>
                    </a:lnTo>
                    <a:lnTo>
                      <a:pt x="93" y="522"/>
                    </a:lnTo>
                    <a:lnTo>
                      <a:pt x="133" y="450"/>
                    </a:lnTo>
                    <a:lnTo>
                      <a:pt x="179" y="382"/>
                    </a:lnTo>
                    <a:lnTo>
                      <a:pt x="230" y="320"/>
                    </a:lnTo>
                    <a:lnTo>
                      <a:pt x="282" y="263"/>
                    </a:lnTo>
                    <a:lnTo>
                      <a:pt x="338" y="214"/>
                    </a:lnTo>
                    <a:lnTo>
                      <a:pt x="399" y="166"/>
                    </a:lnTo>
                    <a:lnTo>
                      <a:pt x="463" y="126"/>
                    </a:lnTo>
                    <a:lnTo>
                      <a:pt x="531" y="90"/>
                    </a:lnTo>
                    <a:lnTo>
                      <a:pt x="606" y="59"/>
                    </a:lnTo>
                    <a:lnTo>
                      <a:pt x="682" y="34"/>
                    </a:lnTo>
                    <a:lnTo>
                      <a:pt x="762" y="16"/>
                    </a:lnTo>
                    <a:lnTo>
                      <a:pt x="844" y="4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C93635C-8139-4CE3-A64A-F47854A788DA}"/>
                </a:ext>
              </a:extLst>
            </p:cNvPr>
            <p:cNvGrpSpPr/>
            <p:nvPr/>
          </p:nvGrpSpPr>
          <p:grpSpPr>
            <a:xfrm>
              <a:off x="-429040" y="4497555"/>
              <a:ext cx="4144983" cy="1421166"/>
              <a:chOff x="-1176993" y="1223029"/>
              <a:chExt cx="4144983" cy="1421166"/>
            </a:xfrm>
          </p:grpSpPr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9A9703F5-CC7D-47C2-9AF7-AD99B1C36B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-87367" y="2306355"/>
                <a:ext cx="386922" cy="329779"/>
              </a:xfrm>
              <a:prstGeom prst="rect">
                <a:avLst/>
              </a:prstGeom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41BD6EC5-B436-4733-8D4A-150BCD57C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0" t="28671" r="58686" b="43837"/>
              <a:stretch/>
            </p:blipFill>
            <p:spPr>
              <a:xfrm>
                <a:off x="-552773" y="1232696"/>
                <a:ext cx="628153" cy="868940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BCEDB90F-085A-4C48-9296-FC2DE81BEA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210" b="40136"/>
              <a:stretch/>
            </p:blipFill>
            <p:spPr>
              <a:xfrm>
                <a:off x="-1176993" y="2127823"/>
                <a:ext cx="3273383" cy="152346"/>
              </a:xfrm>
              <a:prstGeom prst="rect">
                <a:avLst/>
              </a:prstGeom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923B59CD-02BD-4978-A14C-C10B942C76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0" t="28671" r="58686" b="43837"/>
              <a:stretch/>
            </p:blipFill>
            <p:spPr>
              <a:xfrm>
                <a:off x="135540" y="1223029"/>
                <a:ext cx="628153" cy="868940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08A30E8C-A163-4E56-AE9A-F574F8A662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-675090" y="2306355"/>
                <a:ext cx="386922" cy="329779"/>
              </a:xfrm>
              <a:prstGeom prst="rect">
                <a:avLst/>
              </a:prstGeom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4C8B83F6-4B8D-43F5-B7CF-133426FD8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579708" y="2314416"/>
                <a:ext cx="386922" cy="329779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BA864D5C-1CAC-407C-93A5-DCF1BE8AD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2078540" y="2312180"/>
                <a:ext cx="386922" cy="329779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39E02BD4-DA4A-4C6D-A4C6-F9459D2396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210" b="40136"/>
              <a:stretch/>
            </p:blipFill>
            <p:spPr>
              <a:xfrm>
                <a:off x="2054800" y="2099921"/>
                <a:ext cx="913190" cy="152346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CFD8E49A-344C-4A2C-9F51-36B633CC1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0" t="28671" r="58686" b="43837"/>
              <a:stretch/>
            </p:blipFill>
            <p:spPr>
              <a:xfrm>
                <a:off x="2184619" y="1223029"/>
                <a:ext cx="628153" cy="868940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A41E9929-BFEE-4E09-AD1E-3918F453BF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2525991" y="2305567"/>
                <a:ext cx="386922" cy="329779"/>
              </a:xfrm>
              <a:prstGeom prst="rect">
                <a:avLst/>
              </a:prstGeom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6EFA8C64-7EFC-4984-97E4-27767AC119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0" t="28671" r="58686" b="43837"/>
              <a:stretch/>
            </p:blipFill>
            <p:spPr>
              <a:xfrm>
                <a:off x="831583" y="1240956"/>
                <a:ext cx="628153" cy="868940"/>
              </a:xfrm>
              <a:prstGeom prst="rect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39795A74-E911-4EF5-A13F-82FB659B2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1836" y1="41504" x2="31836" y2="41504"/>
                            <a14:foregroundMark x1="32422" y1="52441" x2="32422" y2="52441"/>
                            <a14:foregroundMark x1="49805" y1="52246" x2="49805" y2="52246"/>
                            <a14:foregroundMark x1="46484" y1="58008" x2="46484" y2="58008"/>
                            <a14:foregroundMark x1="22949" y1="64941" x2="22949" y2="64941"/>
                            <a14:foregroundMark x1="40625" y1="65723" x2="40625" y2="65723"/>
                            <a14:foregroundMark x1="60352" y1="66016" x2="60352" y2="660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8" t="59787" r="71140" b="29779"/>
              <a:stretch/>
            </p:blipFill>
            <p:spPr>
              <a:xfrm>
                <a:off x="1144844" y="2306355"/>
                <a:ext cx="386922" cy="329779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1D948E-E860-42C6-B8C5-448F8DC25A7C}"/>
              </a:ext>
            </a:extLst>
          </p:cNvPr>
          <p:cNvGrpSpPr/>
          <p:nvPr/>
        </p:nvGrpSpPr>
        <p:grpSpPr>
          <a:xfrm>
            <a:off x="383310" y="3207265"/>
            <a:ext cx="3527242" cy="2347514"/>
            <a:chOff x="237801" y="3258450"/>
            <a:chExt cx="3527242" cy="2347514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0B94B4C-A87A-4592-8096-617EE5B6FCB3}"/>
                </a:ext>
              </a:extLst>
            </p:cNvPr>
            <p:cNvGrpSpPr/>
            <p:nvPr/>
          </p:nvGrpSpPr>
          <p:grpSpPr>
            <a:xfrm>
              <a:off x="237801" y="3258450"/>
              <a:ext cx="1899126" cy="2297254"/>
              <a:chOff x="1043810" y="3335559"/>
              <a:chExt cx="1899126" cy="2297254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04A7EF5-A3EF-464B-BF65-220CC3267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55556" y1="17167" x2="55556" y2="17167"/>
                            <a14:foregroundMark x1="50926" y1="17597" x2="50926" y2="17597"/>
                            <a14:foregroundMark x1="50926" y1="17597" x2="50926" y2="17597"/>
                            <a14:foregroundMark x1="50926" y1="17597" x2="50926" y2="175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810" y="4141014"/>
                <a:ext cx="1382955" cy="1491799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9D8A0B9-D15B-4507-A38A-B7B3A5374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423" y="3335559"/>
                <a:ext cx="1205513" cy="1205513"/>
              </a:xfrm>
              <a:prstGeom prst="rect">
                <a:avLst/>
              </a:prstGeom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5FDDFD8-8A5D-4560-894A-ED1E385839EA}"/>
                  </a:ext>
                </a:extLst>
              </p:cNvPr>
              <p:cNvSpPr txBox="1"/>
              <p:nvPr/>
            </p:nvSpPr>
            <p:spPr>
              <a:xfrm>
                <a:off x="1891919" y="3737155"/>
                <a:ext cx="8965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Source Sans Pro" panose="020B0604020202020204" pitchFamily="34" charset="0"/>
                    <a:cs typeface="Aharoni" panose="020B0604020202020204" pitchFamily="2" charset="-79"/>
                  </a:rPr>
                  <a:t>Exchange</a:t>
                </a:r>
                <a:r>
                  <a:rPr lang="en-US" altLang="ko-KR" sz="1000" b="1" dirty="0">
                    <a:latin typeface="Source Sans Pro" panose="020B0604020202020204" pitchFamily="34" charset="0"/>
                  </a:rPr>
                  <a:t>?</a:t>
                </a:r>
                <a:endParaRPr lang="ko-KR" altLang="en-US" sz="1000" b="1" dirty="0">
                  <a:latin typeface="Source Sans Pro" panose="020B0604020202020204" pitchFamily="34" charset="0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BE100B4-68C8-4F86-9D99-53CABFF09B6C}"/>
                </a:ext>
              </a:extLst>
            </p:cNvPr>
            <p:cNvGrpSpPr/>
            <p:nvPr/>
          </p:nvGrpSpPr>
          <p:grpSpPr>
            <a:xfrm>
              <a:off x="1957240" y="3261684"/>
              <a:ext cx="1807803" cy="2344280"/>
              <a:chOff x="4098505" y="4034432"/>
              <a:chExt cx="1807803" cy="2344280"/>
            </a:xfrm>
          </p:grpSpPr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8D627C8A-AB46-48F7-82B3-2FFDEAC86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8505" y="4034432"/>
                <a:ext cx="1205513" cy="1205513"/>
              </a:xfrm>
              <a:prstGeom prst="rect">
                <a:avLst/>
              </a:prstGeom>
            </p:spPr>
          </p:pic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E237D83F-4F6B-428C-B0FB-8451D059703B}"/>
                  </a:ext>
                </a:extLst>
              </p:cNvPr>
              <p:cNvGrpSpPr/>
              <p:nvPr/>
            </p:nvGrpSpPr>
            <p:grpSpPr>
              <a:xfrm>
                <a:off x="4295444" y="4433811"/>
                <a:ext cx="1610864" cy="1944901"/>
                <a:chOff x="4295444" y="4433811"/>
                <a:chExt cx="1610864" cy="1944901"/>
              </a:xfrm>
            </p:grpSpPr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A731C74C-B38C-4448-A1B7-B82C5E8A4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5556" y1="17167" x2="55556" y2="17167"/>
                              <a14:foregroundMark x1="50926" y1="17597" x2="50926" y2="17597"/>
                              <a14:foregroundMark x1="50926" y1="17597" x2="50926" y2="17597"/>
                              <a14:foregroundMark x1="50926" y1="17597" x2="50926" y2="175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3353" y="4886913"/>
                  <a:ext cx="1382955" cy="1491799"/>
                </a:xfrm>
                <a:prstGeom prst="rect">
                  <a:avLst/>
                </a:prstGeom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2AC7C3B-0632-4F5F-AC0E-FD1D4D0DF10E}"/>
                    </a:ext>
                  </a:extLst>
                </p:cNvPr>
                <p:cNvSpPr txBox="1"/>
                <p:nvPr/>
              </p:nvSpPr>
              <p:spPr>
                <a:xfrm>
                  <a:off x="4295444" y="4433811"/>
                  <a:ext cx="89651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latin typeface="Source Sans Pro" panose="020B0604020202020204" pitchFamily="34" charset="0"/>
                      <a:cs typeface="Aharoni" panose="020B0604020202020204" pitchFamily="2" charset="-79"/>
                    </a:rPr>
                    <a:t>Ok !</a:t>
                  </a:r>
                  <a:endParaRPr lang="ko-KR" altLang="en-US" sz="1000" b="1" dirty="0">
                    <a:latin typeface="Source Sans Pro" panose="020B0604020202020204" pitchFamily="34" charset="0"/>
                  </a:endParaRPr>
                </a:p>
              </p:txBody>
            </p:sp>
          </p:grpSp>
        </p:grpSp>
      </p:grpSp>
      <p:sp>
        <p:nvSpPr>
          <p:cNvPr id="64" name="TextBox 14">
            <a:extLst>
              <a:ext uri="{FF2B5EF4-FFF2-40B4-BE49-F238E27FC236}">
                <a16:creationId xmlns:a16="http://schemas.microsoft.com/office/drawing/2014/main" id="{56BCE795-7AA9-4248-A137-70F74A7D9BCA}"/>
              </a:ext>
            </a:extLst>
          </p:cNvPr>
          <p:cNvSpPr txBox="1"/>
          <p:nvPr/>
        </p:nvSpPr>
        <p:spPr>
          <a:xfrm>
            <a:off x="1231419" y="482397"/>
            <a:ext cx="330136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Motivation</a:t>
            </a:r>
          </a:p>
        </p:txBody>
      </p:sp>
      <p:sp>
        <p:nvSpPr>
          <p:cNvPr id="65" name="타원 8">
            <a:extLst>
              <a:ext uri="{FF2B5EF4-FFF2-40B4-BE49-F238E27FC236}">
                <a16:creationId xmlns:a16="http://schemas.microsoft.com/office/drawing/2014/main" id="{1F47C852-76CC-484C-8362-78A98413839E}"/>
              </a:ext>
            </a:extLst>
          </p:cNvPr>
          <p:cNvSpPr/>
          <p:nvPr/>
        </p:nvSpPr>
        <p:spPr>
          <a:xfrm>
            <a:off x="388309" y="338153"/>
            <a:ext cx="843110" cy="824060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E0C4117-2B3E-46DE-90E7-27E50DBF934F}"/>
              </a:ext>
            </a:extLst>
          </p:cNvPr>
          <p:cNvGrpSpPr/>
          <p:nvPr/>
        </p:nvGrpSpPr>
        <p:grpSpPr>
          <a:xfrm>
            <a:off x="575353" y="523992"/>
            <a:ext cx="512367" cy="474098"/>
            <a:chOff x="1072314" y="-3731086"/>
            <a:chExt cx="815735" cy="830949"/>
          </a:xfrm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059C218F-6907-460E-BD13-CA982A14FAFF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C153B488-3435-4461-9983-C58FD8F7F471}"/>
                </a:ext>
              </a:extLst>
            </p:cNvPr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4424FC6-0ACB-433A-AE1F-9C562107BCD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92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3BA73-80E7-490F-A5E8-150F62C7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86"/>
            <a:ext cx="12192000" cy="68841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33647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</a:rPr>
              <a:t>프레젠테이션 제작과정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-17828" y="-39279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사다리꼴 47"/>
          <p:cNvSpPr/>
          <p:nvPr/>
        </p:nvSpPr>
        <p:spPr>
          <a:xfrm rot="10800000">
            <a:off x="-2105834" y="-52372"/>
            <a:ext cx="11578112" cy="6884186"/>
          </a:xfrm>
          <a:prstGeom prst="trapezoid">
            <a:avLst>
              <a:gd name="adj" fmla="val 30493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56BCE795-7AA9-4248-A137-70F74A7D9BCA}"/>
              </a:ext>
            </a:extLst>
          </p:cNvPr>
          <p:cNvSpPr txBox="1"/>
          <p:nvPr/>
        </p:nvSpPr>
        <p:spPr>
          <a:xfrm>
            <a:off x="1231419" y="482397"/>
            <a:ext cx="330136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Server</a:t>
            </a:r>
          </a:p>
        </p:txBody>
      </p:sp>
      <p:sp>
        <p:nvSpPr>
          <p:cNvPr id="66" name="타원 12">
            <a:extLst>
              <a:ext uri="{FF2B5EF4-FFF2-40B4-BE49-F238E27FC236}">
                <a16:creationId xmlns:a16="http://schemas.microsoft.com/office/drawing/2014/main" id="{46573A08-3EC0-426B-9E0F-33E99845D7B9}"/>
              </a:ext>
            </a:extLst>
          </p:cNvPr>
          <p:cNvSpPr/>
          <p:nvPr/>
        </p:nvSpPr>
        <p:spPr>
          <a:xfrm>
            <a:off x="262532" y="312848"/>
            <a:ext cx="951059" cy="951059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BA8A7CC5-B96A-446E-8F28-05C30B18AE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762" y1="44043" x2="55762" y2="44043"/>
                        <a14:foregroundMark x1="54883" y1="43555" x2="54883" y2="43555"/>
                        <a14:foregroundMark x1="54883" y1="43555" x2="54883" y2="43555"/>
                        <a14:foregroundMark x1="51953" y1="44727" x2="51953" y2="44727"/>
                        <a14:foregroundMark x1="51953" y1="44727" x2="51953" y2="44727"/>
                        <a14:foregroundMark x1="55176" y1="39258" x2="55176" y2="39258"/>
                        <a14:foregroundMark x1="55176" y1="39258" x2="55176" y2="39258"/>
                        <a14:foregroundMark x1="51563" y1="39258" x2="51563" y2="39258"/>
                        <a14:foregroundMark x1="51563" y1="39258" x2="51563" y2="39258"/>
                        <a14:foregroundMark x1="55371" y1="48730" x2="55371" y2="48730"/>
                        <a14:foregroundMark x1="55371" y1="48730" x2="55371" y2="48730"/>
                        <a14:foregroundMark x1="55176" y1="55176" x2="55176" y2="55176"/>
                        <a14:foregroundMark x1="55176" y1="55176" x2="55176" y2="55176"/>
                        <a14:foregroundMark x1="53809" y1="55664" x2="53809" y2="55664"/>
                        <a14:foregroundMark x1="53809" y1="55664" x2="53809" y2="55664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0293" y1="60156" x2="50293" y2="60156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3027" y1="58594" x2="53027" y2="58594"/>
                        <a14:foregroundMark x1="50488" y1="58398" x2="50488" y2="58398"/>
                        <a14:foregroundMark x1="50488" y1="58398" x2="50488" y2="58398"/>
                        <a14:foregroundMark x1="50488" y1="58398" x2="50488" y2="58398"/>
                        <a14:foregroundMark x1="65430" y1="41016" x2="65430" y2="41016"/>
                        <a14:foregroundMark x1="65430" y1="41016" x2="65430" y2="41016"/>
                        <a14:foregroundMark x1="65430" y1="45020" x2="65430" y2="45020"/>
                        <a14:foregroundMark x1="65430" y1="45020" x2="65430" y2="45020"/>
                        <a14:foregroundMark x1="65527" y1="47559" x2="65527" y2="47559"/>
                        <a14:foregroundMark x1="65527" y1="47559" x2="65527" y2="47559"/>
                        <a14:foregroundMark x1="65527" y1="47559" x2="65527" y2="47559"/>
                        <a14:foregroundMark x1="65527" y1="50000" x2="65527" y2="50000"/>
                        <a14:foregroundMark x1="65527" y1="50000" x2="65527" y2="50000"/>
                        <a14:foregroundMark x1="65234" y1="53613" x2="65234" y2="53613"/>
                        <a14:foregroundMark x1="65234" y1="53613" x2="65234" y2="53613"/>
                        <a14:foregroundMark x1="65234" y1="53613" x2="65234" y2="53613"/>
                        <a14:foregroundMark x1="64453" y1="55176" x2="64453" y2="55176"/>
                        <a14:foregroundMark x1="64453" y1="55176" x2="64453" y2="55176"/>
                        <a14:foregroundMark x1="64063" y1="58887" x2="64063" y2="58887"/>
                        <a14:foregroundMark x1="64063" y1="58887" x2="64063" y2="58887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4648" y1="58008" x2="64648" y2="58008"/>
                        <a14:foregroundMark x1="62695" y1="58105" x2="62695" y2="58105"/>
                        <a14:foregroundMark x1="62695" y1="58105" x2="62695" y2="58105"/>
                        <a14:foregroundMark x1="62695" y1="58105" x2="62695" y2="58105"/>
                        <a14:foregroundMark x1="62695" y1="58105" x2="62695" y2="58105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3223" y1="58691" x2="53223" y2="58691"/>
                        <a14:foregroundMark x1="54590" y1="59766" x2="54590" y2="59766"/>
                        <a14:foregroundMark x1="54590" y1="59766" x2="54590" y2="59766"/>
                        <a14:foregroundMark x1="54590" y1="59766" x2="54590" y2="59766"/>
                        <a14:foregroundMark x1="54590" y1="59766" x2="54199" y2="60449"/>
                        <a14:foregroundMark x1="54199" y1="60449" x2="52637" y2="60352"/>
                        <a14:foregroundMark x1="46777" y1="59766" x2="45313" y2="59082"/>
                        <a14:foregroundMark x1="53906" y1="46387" x2="52734" y2="45898"/>
                        <a14:foregroundMark x1="45020" y1="40430" x2="44656" y2="40793"/>
                        <a14:foregroundMark x1="59668" y1="55273" x2="59668" y2="55273"/>
                        <a14:foregroundMark x1="59668" y1="55273" x2="59668" y2="55273"/>
                        <a14:foregroundMark x1="64453" y1="43359" x2="64453" y2="43066"/>
                        <a14:foregroundMark x1="50216" y1="47845" x2="50216" y2="47845"/>
                        <a14:foregroundMark x1="47845" y1="48491" x2="47845" y2="48491"/>
                        <a14:foregroundMark x1="49353" y1="47198" x2="49353" y2="47198"/>
                        <a14:foregroundMark x1="49569" y1="47845" x2="49569" y2="47845"/>
                        <a14:foregroundMark x1="49569" y1="47845" x2="49569" y2="47845"/>
                        <a14:foregroundMark x1="49569" y1="49138" x2="49569" y2="49138"/>
                        <a14:foregroundMark x1="49569" y1="48491" x2="49569" y2="48491"/>
                        <a14:foregroundMark x1="49569" y1="48491" x2="49569" y2="48491"/>
                        <a14:foregroundMark x1="49784" y1="47414" x2="49784" y2="47414"/>
                        <a14:foregroundMark x1="49784" y1="47414" x2="49784" y2="47414"/>
                        <a14:foregroundMark x1="49569" y1="47414" x2="49569" y2="47414"/>
                        <a14:foregroundMark x1="49569" y1="47414" x2="49569" y2="47414"/>
                        <a14:foregroundMark x1="49569" y1="47414" x2="49569" y2="47414"/>
                        <a14:foregroundMark x1="49569" y1="48276" x2="49569" y2="48276"/>
                        <a14:foregroundMark x1="49569" y1="48276" x2="49569" y2="48276"/>
                        <a14:foregroundMark x1="51509" y1="48276" x2="51509" y2="47629"/>
                        <a14:foregroundMark x1="50000" y1="47414" x2="50216" y2="48491"/>
                        <a14:foregroundMark x1="48491" y1="48491" x2="50862" y2="48491"/>
                        <a14:foregroundMark x1="53448" y1="49138" x2="48276" y2="49353"/>
                        <a14:foregroundMark x1="47629" y1="48707" x2="55819" y2="47629"/>
                        <a14:backgroundMark x1="45996" y1="33301" x2="45996" y2="33301"/>
                        <a14:backgroundMark x1="45996" y1="33301" x2="45996" y2="33301"/>
                        <a14:backgroundMark x1="45996" y1="33301" x2="39063" y2="30566"/>
                        <a14:backgroundMark x1="39063" y1="30566" x2="36426" y2="33496"/>
                        <a14:backgroundMark x1="55859" y1="31348" x2="47559" y2="31348"/>
                        <a14:backgroundMark x1="47559" y1="31348" x2="39551" y2="34180"/>
                        <a14:backgroundMark x1="39551" y1="34180" x2="48926" y2="29199"/>
                        <a14:backgroundMark x1="48926" y1="29199" x2="57715" y2="27930"/>
                        <a14:backgroundMark x1="57715" y1="27930" x2="52539" y2="33984"/>
                        <a14:backgroundMark x1="52539" y1="33984" x2="38184" y2="39063"/>
                        <a14:backgroundMark x1="33203" y1="31836" x2="30078" y2="46875"/>
                        <a14:backgroundMark x1="30078" y1="46875" x2="29883" y2="61426"/>
                        <a14:backgroundMark x1="29883" y1="61426" x2="33887" y2="66504"/>
                        <a14:backgroundMark x1="34668" y1="66992" x2="47461" y2="66992"/>
                        <a14:backgroundMark x1="47461" y1="66992" x2="71777" y2="62598"/>
                        <a14:backgroundMark x1="63477" y1="30957" x2="70215" y2="36328"/>
                        <a14:backgroundMark x1="70215" y1="36328" x2="73047" y2="43750"/>
                        <a14:backgroundMark x1="73047" y1="43750" x2="71973" y2="54492"/>
                        <a14:backgroundMark x1="55762" y1="31934" x2="67773" y2="37305"/>
                        <a14:backgroundMark x1="34766" y1="27246" x2="28809" y2="33594"/>
                        <a14:backgroundMark x1="28809" y1="33594" x2="26660" y2="41602"/>
                        <a14:backgroundMark x1="26660" y1="41602" x2="28320" y2="47949"/>
                        <a14:backgroundMark x1="37988" y1="71582" x2="53418" y2="71582"/>
                        <a14:backgroundMark x1="53418" y1="71582" x2="62598" y2="70801"/>
                        <a14:backgroundMark x1="62598" y1="70801" x2="69238" y2="66602"/>
                        <a14:backgroundMark x1="69238" y1="66602" x2="71094" y2="59766"/>
                        <a14:backgroundMark x1="71094" y1="59766" x2="69629" y2="50684"/>
                        <a14:backgroundMark x1="43319" y1="45690" x2="43319" y2="45690"/>
                        <a14:backgroundMark x1="43319" y1="45690" x2="43319" y2="45690"/>
                        <a14:backgroundMark x1="43319" y1="45690" x2="43319" y2="45690"/>
                        <a14:backgroundMark x1="43319" y1="49853" x2="43319" y2="50431"/>
                        <a14:backgroundMark x1="43319" y1="48491" x2="43319" y2="48733"/>
                        <a14:backgroundMark x1="43319" y1="48276" x2="43319" y2="48491"/>
                        <a14:backgroundMark x1="43319" y1="47845" x2="43319" y2="48276"/>
                        <a14:backgroundMark x1="43319" y1="47414" x2="43319" y2="47845"/>
                        <a14:backgroundMark x1="43319" y1="47198" x2="43319" y2="47414"/>
                        <a14:backgroundMark x1="43319" y1="46121" x2="43319" y2="47198"/>
                        <a14:backgroundMark x1="43319" y1="40733" x2="43103" y2="45474"/>
                        <a14:backgroundMark x1="43319" y1="51078" x2="43319" y2="560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31650" r="23442" b="31930"/>
          <a:stretch/>
        </p:blipFill>
        <p:spPr>
          <a:xfrm>
            <a:off x="325818" y="446453"/>
            <a:ext cx="824486" cy="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3BA73-80E7-490F-A5E8-150F62C7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86"/>
            <a:ext cx="12192000" cy="68841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33647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</a:rPr>
              <a:t>프레젠테이션 제작과정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-17828" y="-39279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사다리꼴 47"/>
          <p:cNvSpPr/>
          <p:nvPr/>
        </p:nvSpPr>
        <p:spPr>
          <a:xfrm rot="10800000">
            <a:off x="-2105834" y="-52372"/>
            <a:ext cx="11578112" cy="6884186"/>
          </a:xfrm>
          <a:prstGeom prst="trapezoid">
            <a:avLst>
              <a:gd name="adj" fmla="val 30493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56BCE795-7AA9-4248-A137-70F74A7D9BCA}"/>
              </a:ext>
            </a:extLst>
          </p:cNvPr>
          <p:cNvSpPr txBox="1"/>
          <p:nvPr/>
        </p:nvSpPr>
        <p:spPr>
          <a:xfrm>
            <a:off x="1231419" y="482397"/>
            <a:ext cx="330136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Client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8BEE7D6-444B-49E5-BA98-3D2E7A1B7580}"/>
              </a:ext>
            </a:extLst>
          </p:cNvPr>
          <p:cNvSpPr/>
          <p:nvPr/>
        </p:nvSpPr>
        <p:spPr>
          <a:xfrm>
            <a:off x="257388" y="338153"/>
            <a:ext cx="974031" cy="974031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Freeform 31">
            <a:extLst>
              <a:ext uri="{FF2B5EF4-FFF2-40B4-BE49-F238E27FC236}">
                <a16:creationId xmlns:a16="http://schemas.microsoft.com/office/drawing/2014/main" id="{BE91F3FB-F27D-4262-8FA3-E60062CC69C5}"/>
              </a:ext>
            </a:extLst>
          </p:cNvPr>
          <p:cNvSpPr>
            <a:spLocks noEditPoints="1"/>
          </p:cNvSpPr>
          <p:nvPr/>
        </p:nvSpPr>
        <p:spPr>
          <a:xfrm>
            <a:off x="435358" y="548641"/>
            <a:ext cx="558555" cy="531322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93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</Words>
  <Application>Microsoft Office PowerPoint</Application>
  <PresentationFormat>와이드스크린</PresentationFormat>
  <Paragraphs>25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나눔고딕</vt:lpstr>
      <vt:lpstr>나눔고딕 ExtraBold</vt:lpstr>
      <vt:lpstr>맑은 고딕</vt:lpstr>
      <vt:lpstr>은하수</vt:lpstr>
      <vt:lpstr>Aharoni</vt:lpstr>
      <vt:lpstr>Arial</vt:lpstr>
      <vt:lpstr>Source Sans Pro</vt:lpstr>
      <vt:lpstr>Office 테마</vt:lpstr>
      <vt:lpstr>트레인 TALK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유 병주</cp:lastModifiedBy>
  <cp:revision>68</cp:revision>
  <dcterms:created xsi:type="dcterms:W3CDTF">2015-11-03T22:28:24Z</dcterms:created>
  <dcterms:modified xsi:type="dcterms:W3CDTF">2019-05-31T09:56:02Z</dcterms:modified>
  <cp:version>0906.0100.01</cp:version>
</cp:coreProperties>
</file>